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 id="2147483660" r:id="rId6"/>
    <p:sldMasterId id="2147483661" r:id="rId7"/>
    <p:sldMasterId id="2147483662" r:id="rId8"/>
    <p:sldMasterId id="2147483663"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Lst>
  <p:sldSz cy="6858000" cx="12192000"/>
  <p:notesSz cx="7077075" cy="9028100"/>
  <p:embeddedFontLst>
    <p:embeddedFont>
      <p:font typeface="Libre Franklin"/>
      <p:regular r:id="rId23"/>
      <p:bold r:id="rId24"/>
      <p:italic r:id="rId25"/>
      <p:boldItalic r:id="rId26"/>
    </p:embeddedFont>
    <p:embeddedFont>
      <p:font typeface="Libre Baskerville"/>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2D200454-40CA-4A62-9FC3-DE9A4176ACB9}">
      <p15:notesGuideLst>
        <p15:guide id="1" orient="horz" pos="2843">
          <p15:clr>
            <a:srgbClr val="000000"/>
          </p15:clr>
        </p15:guide>
        <p15:guide id="2" pos="2229">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9711F95-BDDD-46D8-8505-7B82AEF53867}">
  <a:tblStyle styleId="{09711F95-BDDD-46D8-8505-7B82AEF5386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43" orient="horz"/>
        <p:guide pos="2229"/>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font" Target="fonts/LibreFranklin-bold.fntdata"/><Relationship Id="rId23" Type="http://schemas.openxmlformats.org/officeDocument/2006/relationships/font" Target="fonts/LibreFranklin-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26" Type="http://schemas.openxmlformats.org/officeDocument/2006/relationships/font" Target="fonts/LibreFranklin-boldItalic.fntdata"/><Relationship Id="rId25" Type="http://schemas.openxmlformats.org/officeDocument/2006/relationships/font" Target="fonts/LibreFranklin-italic.fntdata"/><Relationship Id="rId28" Type="http://schemas.openxmlformats.org/officeDocument/2006/relationships/font" Target="fonts/LibreBaskerville-bold.fntdata"/><Relationship Id="rId27" Type="http://schemas.openxmlformats.org/officeDocument/2006/relationships/font" Target="fonts/LibreBaskerville-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ibreBaskerville-italic.fntdata"/><Relationship Id="rId7" Type="http://schemas.openxmlformats.org/officeDocument/2006/relationships/slideMaster" Target="slideMasters/slideMaster3.xml"/><Relationship Id="rId8" Type="http://schemas.openxmlformats.org/officeDocument/2006/relationships/slideMaster" Target="slideMasters/slideMaster4.xml"/><Relationship Id="rId30" Type="http://schemas.openxmlformats.org/officeDocument/2006/relationships/font" Target="fonts/LibreBaskerville-boldItalic.fntdata"/><Relationship Id="rId11" Type="http://schemas.openxmlformats.org/officeDocument/2006/relationships/slide" Target="slides/slide1.xml"/><Relationship Id="rId10" Type="http://schemas.openxmlformats.org/officeDocument/2006/relationships/notesMaster" Target="notesMasters/notesMaster1.xml"/><Relationship Id="rId13" Type="http://schemas.openxmlformats.org/officeDocument/2006/relationships/slide" Target="slides/slide3.xml"/><Relationship Id="rId12" Type="http://schemas.openxmlformats.org/officeDocument/2006/relationships/slide" Target="slides/slide2.xml"/><Relationship Id="rId15" Type="http://schemas.openxmlformats.org/officeDocument/2006/relationships/slide" Target="slides/slide5.xml"/><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67050" cy="4508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4008437" y="0"/>
            <a:ext cx="3067050" cy="45085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
            <a:headEnd len="sm" w="sm" type="none"/>
            <a:tailEnd len="sm" w="sm" type="none"/>
          </a:ln>
        </p:spPr>
      </p:sp>
      <p:sp>
        <p:nvSpPr>
          <p:cNvPr id="6" name="Google Shape;6;n"/>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575675"/>
            <a:ext cx="3067050" cy="45085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1: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0: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10: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93" name="Google Shape;193;p11: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1: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2: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200" name="Google Shape;200;p12: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2: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2: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2: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3: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4: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4: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55" name="Google Shape;155;p5: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5: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6: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7: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2"/>
          <p:cNvSpPr txBox="1"/>
          <p:nvPr>
            <p:ph idx="1" type="subTitle"/>
          </p:nvPr>
        </p:nvSpPr>
        <p:spPr>
          <a:xfrm>
            <a:off x="1727200" y="3200400"/>
            <a:ext cx="8534400" cy="1600200"/>
          </a:xfrm>
          <a:prstGeom prst="rect">
            <a:avLst/>
          </a:prstGeom>
          <a:noFill/>
          <a:ln>
            <a:noFill/>
          </a:ln>
        </p:spPr>
        <p:txBody>
          <a:bodyPr anchorCtr="0" anchor="t" bIns="45700" lIns="91425" spcFirstLastPara="1" rIns="91425" wrap="square" tIns="45700">
            <a:noAutofit/>
          </a:bodyPr>
          <a:lstStyle>
            <a:lvl1pPr lvl="0" algn="ctr">
              <a:spcBef>
                <a:spcPts val="575"/>
              </a:spcBef>
              <a:spcAft>
                <a:spcPts val="0"/>
              </a:spcAft>
              <a:buSzPts val="2210"/>
              <a:buNone/>
              <a:defRPr sz="2600">
                <a:solidFill>
                  <a:schemeClr val="dk2"/>
                </a:solidFill>
              </a:defRPr>
            </a:lvl1pPr>
            <a:lvl2pPr lvl="1" algn="ctr">
              <a:spcBef>
                <a:spcPts val="375"/>
              </a:spcBef>
              <a:spcAft>
                <a:spcPts val="0"/>
              </a:spcAft>
              <a:buSzPts val="1530"/>
              <a:buNone/>
              <a:defRPr/>
            </a:lvl2pPr>
            <a:lvl3pPr lvl="2" algn="ctr">
              <a:spcBef>
                <a:spcPts val="375"/>
              </a:spcBef>
              <a:spcAft>
                <a:spcPts val="0"/>
              </a:spcAft>
              <a:buSzPts val="1530"/>
              <a:buNone/>
              <a:defRPr/>
            </a:lvl3pPr>
            <a:lvl4pPr lvl="3" algn="ctr">
              <a:spcBef>
                <a:spcPts val="375"/>
              </a:spcBef>
              <a:spcAft>
                <a:spcPts val="0"/>
              </a:spcAft>
              <a:buSzPts val="1440"/>
              <a:buNone/>
              <a:defRPr/>
            </a:lvl4pPr>
            <a:lvl5pPr lvl="4" algn="ctr">
              <a:spcBef>
                <a:spcPts val="375"/>
              </a:spcBef>
              <a:spcAft>
                <a:spcPts val="0"/>
              </a:spcAft>
              <a:buSzPts val="1800"/>
              <a:buNone/>
              <a:defRPr/>
            </a:lvl5pPr>
            <a:lvl6pPr lvl="5" algn="ctr">
              <a:spcBef>
                <a:spcPts val="370"/>
              </a:spcBef>
              <a:spcAft>
                <a:spcPts val="0"/>
              </a:spcAft>
              <a:buSzPts val="1800"/>
              <a:buNone/>
              <a:defRPr/>
            </a:lvl6pPr>
            <a:lvl7pPr lvl="6" algn="ctr">
              <a:spcBef>
                <a:spcPts val="370"/>
              </a:spcBef>
              <a:spcAft>
                <a:spcPts val="0"/>
              </a:spcAft>
              <a:buSzPts val="1800"/>
              <a:buNone/>
              <a:defRPr/>
            </a:lvl7pPr>
            <a:lvl8pPr lvl="7" algn="ctr">
              <a:spcBef>
                <a:spcPts val="370"/>
              </a:spcBef>
              <a:spcAft>
                <a:spcPts val="0"/>
              </a:spcAft>
              <a:buSzPts val="1800"/>
              <a:buNone/>
              <a:defRPr/>
            </a:lvl8pPr>
            <a:lvl9pPr lvl="8" algn="ctr">
              <a:spcBef>
                <a:spcPts val="370"/>
              </a:spcBef>
              <a:spcAft>
                <a:spcPts val="0"/>
              </a:spcAft>
              <a:buSzPts val="1800"/>
              <a:buNone/>
              <a:defRPr/>
            </a:lvl9pPr>
          </a:lstStyle>
          <a:p/>
        </p:txBody>
      </p:sp>
      <p:sp>
        <p:nvSpPr>
          <p:cNvPr id="22" name="Google Shape;22;p2"/>
          <p:cNvSpPr txBox="1"/>
          <p:nvPr>
            <p:ph type="ctrTitle"/>
          </p:nvPr>
        </p:nvSpPr>
        <p:spPr>
          <a:xfrm>
            <a:off x="609600" y="1505931"/>
            <a:ext cx="10972800" cy="1470025"/>
          </a:xfrm>
          <a:prstGeom prst="rect">
            <a:avLst/>
          </a:prstGeom>
          <a:noFill/>
          <a:ln>
            <a:noFill/>
          </a:ln>
        </p:spPr>
        <p:txBody>
          <a:bodyPr anchorCtr="0" anchor="ctr" bIns="91425"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4" name="Shape 104"/>
        <p:cNvGrpSpPr/>
        <p:nvPr/>
      </p:nvGrpSpPr>
      <p:grpSpPr>
        <a:xfrm>
          <a:off x="0" y="0"/>
          <a:ext cx="0" cy="0"/>
          <a:chOff x="0" y="0"/>
          <a:chExt cx="0" cy="0"/>
        </a:xfrm>
      </p:grpSpPr>
      <p:sp>
        <p:nvSpPr>
          <p:cNvPr id="105" name="Google Shape;105;p14"/>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4"/>
          <p:cNvSpPr txBox="1"/>
          <p:nvPr>
            <p:ph idx="1" type="body"/>
          </p:nvPr>
        </p:nvSpPr>
        <p:spPr>
          <a:xfrm>
            <a:off x="1219200" y="1600200"/>
            <a:ext cx="2540000" cy="449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530"/>
              <a:buNone/>
              <a:defRPr sz="1800"/>
            </a:lvl1pPr>
            <a:lvl2pPr indent="-228600" lvl="1" marL="914400" algn="l">
              <a:spcBef>
                <a:spcPts val="375"/>
              </a:spcBef>
              <a:spcAft>
                <a:spcPts val="0"/>
              </a:spcAft>
              <a:buSzPts val="1020"/>
              <a:buNone/>
              <a:defRPr sz="1200"/>
            </a:lvl2pPr>
            <a:lvl3pPr indent="-228600" lvl="2" marL="1371600" algn="l">
              <a:spcBef>
                <a:spcPts val="375"/>
              </a:spcBef>
              <a:spcAft>
                <a:spcPts val="0"/>
              </a:spcAft>
              <a:buSzPts val="850"/>
              <a:buNone/>
              <a:defRPr sz="1000"/>
            </a:lvl3pPr>
            <a:lvl4pPr indent="-228600" lvl="3" marL="1828800" algn="l">
              <a:spcBef>
                <a:spcPts val="375"/>
              </a:spcBef>
              <a:spcAft>
                <a:spcPts val="0"/>
              </a:spcAft>
              <a:buSzPts val="720"/>
              <a:buNone/>
              <a:defRPr sz="900"/>
            </a:lvl4pPr>
            <a:lvl5pPr indent="-228600" lvl="4" marL="2286000" algn="l">
              <a:spcBef>
                <a:spcPts val="375"/>
              </a:spcBef>
              <a:spcAft>
                <a:spcPts val="0"/>
              </a:spcAft>
              <a:buSzPts val="900"/>
              <a:buFont typeface="Libre Baskerville"/>
              <a:buNone/>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7" name="Google Shape;107;p14"/>
          <p:cNvSpPr txBox="1"/>
          <p:nvPr>
            <p:ph idx="2" type="body"/>
          </p:nvPr>
        </p:nvSpPr>
        <p:spPr>
          <a:xfrm>
            <a:off x="3962400" y="1600200"/>
            <a:ext cx="7620000" cy="4495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8" name="Google Shape;108;p1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2" name="Shape 122"/>
        <p:cNvGrpSpPr/>
        <p:nvPr/>
      </p:nvGrpSpPr>
      <p:grpSpPr>
        <a:xfrm>
          <a:off x="0" y="0"/>
          <a:ext cx="0" cy="0"/>
          <a:chOff x="0" y="0"/>
          <a:chExt cx="0" cy="0"/>
        </a:xfrm>
      </p:grpSpPr>
      <p:sp>
        <p:nvSpPr>
          <p:cNvPr id="123" name="Google Shape;123;p16"/>
          <p:cNvSpPr txBox="1"/>
          <p:nvPr>
            <p:ph type="title"/>
          </p:nvPr>
        </p:nvSpPr>
        <p:spPr>
          <a:xfrm>
            <a:off x="1219200" y="4900550"/>
            <a:ext cx="9753600" cy="522288"/>
          </a:xfrm>
          <a:prstGeom prst="rect">
            <a:avLst/>
          </a:prstGeom>
          <a:noFill/>
          <a:ln>
            <a:noFill/>
          </a:ln>
        </p:spPr>
        <p:txBody>
          <a:bodyPr anchorCtr="0" anchor="ctr" bIns="91425" lIns="91425" spcFirstLastPara="1" rIns="91425" wrap="square" tIns="45700">
            <a:noAutofit/>
          </a:bodyPr>
          <a:lstStyle>
            <a:lvl1pPr lvl="0" algn="l">
              <a:spcBef>
                <a:spcPts val="0"/>
              </a:spcBef>
              <a:spcAft>
                <a:spcPts val="0"/>
              </a:spcAft>
              <a:buClr>
                <a:schemeClr val="dk2"/>
              </a:buClr>
              <a:buSzPts val="2800"/>
              <a:buFont typeface="Libre Franklin"/>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16"/>
          <p:cNvSpPr txBox="1"/>
          <p:nvPr>
            <p:ph idx="1" type="body"/>
          </p:nvPr>
        </p:nvSpPr>
        <p:spPr>
          <a:xfrm>
            <a:off x="1219200" y="5445825"/>
            <a:ext cx="9753600" cy="68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360"/>
              <a:buFont typeface="Libre Baskerville"/>
              <a:buNone/>
              <a:defRPr sz="1600"/>
            </a:lvl1pPr>
            <a:lvl2pPr indent="-293370" lvl="1" marL="914400" algn="l">
              <a:spcBef>
                <a:spcPts val="375"/>
              </a:spcBef>
              <a:spcAft>
                <a:spcPts val="0"/>
              </a:spcAft>
              <a:buSzPts val="1020"/>
              <a:buChar char="⚫"/>
              <a:defRPr sz="1200"/>
            </a:lvl2pPr>
            <a:lvl3pPr indent="-282575" lvl="2" marL="1371600" algn="l">
              <a:spcBef>
                <a:spcPts val="375"/>
              </a:spcBef>
              <a:spcAft>
                <a:spcPts val="0"/>
              </a:spcAft>
              <a:buSzPts val="850"/>
              <a:buChar char="⚫"/>
              <a:defRPr sz="1000"/>
            </a:lvl3pPr>
            <a:lvl4pPr indent="-274320" lvl="3" marL="1828800" algn="l">
              <a:spcBef>
                <a:spcPts val="375"/>
              </a:spcBef>
              <a:spcAft>
                <a:spcPts val="0"/>
              </a:spcAft>
              <a:buSzPts val="720"/>
              <a:buChar char="⚫"/>
              <a:defRPr sz="900"/>
            </a:lvl4pPr>
            <a:lvl5pPr indent="-285750" lvl="4" marL="2286000" algn="l">
              <a:spcBef>
                <a:spcPts val="375"/>
              </a:spcBef>
              <a:spcAft>
                <a:spcPts val="0"/>
              </a:spcAft>
              <a:buSzPts val="900"/>
              <a:buFont typeface="Libre Baskerville"/>
              <a:buChar char="o"/>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25" name="Google Shape;125;p16"/>
          <p:cNvSpPr/>
          <p:nvPr>
            <p:ph idx="2" type="pic"/>
          </p:nvPr>
        </p:nvSpPr>
        <p:spPr>
          <a:xfrm>
            <a:off x="91078" y="66676"/>
            <a:ext cx="12002497" cy="4581525"/>
          </a:xfrm>
          <a:prstGeom prst="round2SameRect">
            <a:avLst>
              <a:gd fmla="val 7101" name="adj1"/>
              <a:gd fmla="val 0" name="adj2"/>
            </a:avLst>
          </a:prstGeom>
          <a:solidFill>
            <a:schemeClr val="lt2"/>
          </a:solidFill>
          <a:ln cap="flat" cmpd="sng" w="9525">
            <a:solidFill>
              <a:schemeClr val="dk1"/>
            </a:solidFill>
            <a:prstDash val="solid"/>
            <a:round/>
            <a:headEnd len="sm" w="sm" type="none"/>
            <a:tailEnd len="sm" w="sm" type="none"/>
          </a:ln>
        </p:spPr>
      </p:sp>
      <p:sp>
        <p:nvSpPr>
          <p:cNvPr id="126" name="Google Shape;126;p1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16"/>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16"/>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37" name="Google Shape;37;p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 name="Shape 40"/>
        <p:cNvGrpSpPr/>
        <p:nvPr/>
      </p:nvGrpSpPr>
      <p:grpSpPr>
        <a:xfrm>
          <a:off x="0" y="0"/>
          <a:ext cx="0" cy="0"/>
          <a:chOff x="0" y="0"/>
          <a:chExt cx="0" cy="0"/>
        </a:xfrm>
      </p:grpSpPr>
      <p:sp>
        <p:nvSpPr>
          <p:cNvPr id="41" name="Google Shape;41;p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5"/>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4" name="Shape 44"/>
        <p:cNvGrpSpPr/>
        <p:nvPr/>
      </p:nvGrpSpPr>
      <p:grpSpPr>
        <a:xfrm>
          <a:off x="0" y="0"/>
          <a:ext cx="0" cy="0"/>
          <a:chOff x="0" y="0"/>
          <a:chExt cx="0" cy="0"/>
        </a:xfrm>
      </p:grpSpPr>
      <p:sp>
        <p:nvSpPr>
          <p:cNvPr id="45" name="Google Shape;45;p6"/>
          <p:cNvSpPr txBox="1"/>
          <p:nvPr>
            <p:ph type="title"/>
          </p:nvPr>
        </p:nvSpPr>
        <p:spPr>
          <a:xfrm rot="5400000">
            <a:off x="7254558" y="1859285"/>
            <a:ext cx="5851525" cy="268224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
          <p:cNvSpPr txBox="1"/>
          <p:nvPr>
            <p:ph idx="1" type="body"/>
          </p:nvPr>
        </p:nvSpPr>
        <p:spPr>
          <a:xfrm rot="5400000">
            <a:off x="2001838" y="-507996"/>
            <a:ext cx="5851525" cy="7416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47" name="Google Shape;47;p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6"/>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0" name="Shape 50"/>
        <p:cNvGrpSpPr/>
        <p:nvPr/>
      </p:nvGrpSpPr>
      <p:grpSpPr>
        <a:xfrm>
          <a:off x="0" y="0"/>
          <a:ext cx="0" cy="0"/>
          <a:chOff x="0" y="0"/>
          <a:chExt cx="0" cy="0"/>
        </a:xfrm>
      </p:grpSpPr>
      <p:sp>
        <p:nvSpPr>
          <p:cNvPr id="51" name="Google Shape;51;p7"/>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 type="body"/>
          </p:nvPr>
        </p:nvSpPr>
        <p:spPr>
          <a:xfrm rot="5400000">
            <a:off x="4114800" y="-1447800"/>
            <a:ext cx="4572000" cy="10363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53" name="Google Shape;53;p7"/>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7"/>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7"/>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8"/>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8"/>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1" name="Shape 61"/>
        <p:cNvGrpSpPr/>
        <p:nvPr/>
      </p:nvGrpSpPr>
      <p:grpSpPr>
        <a:xfrm>
          <a:off x="0" y="0"/>
          <a:ext cx="0" cy="0"/>
          <a:chOff x="0" y="0"/>
          <a:chExt cx="0" cy="0"/>
        </a:xfrm>
      </p:grpSpPr>
      <p:sp>
        <p:nvSpPr>
          <p:cNvPr id="62" name="Google Shape;62;p9"/>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 type="body"/>
          </p:nvPr>
        </p:nvSpPr>
        <p:spPr>
          <a:xfrm>
            <a:off x="12192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4" name="Google Shape;64;p9"/>
          <p:cNvSpPr txBox="1"/>
          <p:nvPr>
            <p:ph idx="2" type="body"/>
          </p:nvPr>
        </p:nvSpPr>
        <p:spPr>
          <a:xfrm>
            <a:off x="66040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5" name="Google Shape;65;p9"/>
          <p:cNvSpPr txBox="1"/>
          <p:nvPr>
            <p:ph idx="3" type="body"/>
          </p:nvPr>
        </p:nvSpPr>
        <p:spPr>
          <a:xfrm>
            <a:off x="12192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6" name="Google Shape;66;p9"/>
          <p:cNvSpPr txBox="1"/>
          <p:nvPr>
            <p:ph idx="4" type="body"/>
          </p:nvPr>
        </p:nvSpPr>
        <p:spPr>
          <a:xfrm>
            <a:off x="66040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7" name="Google Shape;67;p9"/>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9"/>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9"/>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0" name="Shape 70"/>
        <p:cNvGrpSpPr/>
        <p:nvPr/>
      </p:nvGrpSpPr>
      <p:grpSpPr>
        <a:xfrm>
          <a:off x="0" y="0"/>
          <a:ext cx="0" cy="0"/>
          <a:chOff x="0" y="0"/>
          <a:chExt cx="0" cy="0"/>
        </a:xfrm>
      </p:grpSpPr>
      <p:sp>
        <p:nvSpPr>
          <p:cNvPr id="71" name="Google Shape;71;p1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 type="body"/>
          </p:nvPr>
        </p:nvSpPr>
        <p:spPr>
          <a:xfrm>
            <a:off x="12192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3" name="Google Shape;73;p10"/>
          <p:cNvSpPr txBox="1"/>
          <p:nvPr>
            <p:ph idx="2" type="body"/>
          </p:nvPr>
        </p:nvSpPr>
        <p:spPr>
          <a:xfrm>
            <a:off x="65786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4" name="Google Shape;74;p10"/>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0"/>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0"/>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88" name="Shape 88"/>
        <p:cNvGrpSpPr/>
        <p:nvPr/>
      </p:nvGrpSpPr>
      <p:grpSpPr>
        <a:xfrm>
          <a:off x="0" y="0"/>
          <a:ext cx="0" cy="0"/>
          <a:chOff x="0" y="0"/>
          <a:chExt cx="0" cy="0"/>
        </a:xfrm>
      </p:grpSpPr>
      <p:sp>
        <p:nvSpPr>
          <p:cNvPr id="89" name="Google Shape;89;p12"/>
          <p:cNvSpPr txBox="1"/>
          <p:nvPr>
            <p:ph type="title"/>
          </p:nvPr>
        </p:nvSpPr>
        <p:spPr>
          <a:xfrm>
            <a:off x="963084" y="952501"/>
            <a:ext cx="10363200" cy="1362075"/>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2"/>
          <p:cNvSpPr txBox="1"/>
          <p:nvPr>
            <p:ph idx="1" type="body"/>
          </p:nvPr>
        </p:nvSpPr>
        <p:spPr>
          <a:xfrm>
            <a:off x="963084" y="2547938"/>
            <a:ext cx="10363200" cy="1338262"/>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2040"/>
              <a:buNone/>
              <a:defRPr sz="2400">
                <a:solidFill>
                  <a:srgbClr val="888888"/>
                </a:solidFill>
              </a:defRPr>
            </a:lvl1pPr>
            <a:lvl2pPr indent="-228600" lvl="1" marL="914400" algn="l">
              <a:spcBef>
                <a:spcPts val="375"/>
              </a:spcBef>
              <a:spcAft>
                <a:spcPts val="0"/>
              </a:spcAft>
              <a:buSzPts val="1530"/>
              <a:buNone/>
              <a:defRPr sz="1800">
                <a:solidFill>
                  <a:srgbClr val="888888"/>
                </a:solidFill>
              </a:defRPr>
            </a:lvl2pPr>
            <a:lvl3pPr indent="-228600" lvl="2" marL="1371600" algn="l">
              <a:spcBef>
                <a:spcPts val="375"/>
              </a:spcBef>
              <a:spcAft>
                <a:spcPts val="0"/>
              </a:spcAft>
              <a:buSzPts val="1360"/>
              <a:buNone/>
              <a:defRPr sz="1600">
                <a:solidFill>
                  <a:srgbClr val="888888"/>
                </a:solidFill>
              </a:defRPr>
            </a:lvl3pPr>
            <a:lvl4pPr indent="-228600" lvl="3" marL="1828800" algn="l">
              <a:spcBef>
                <a:spcPts val="375"/>
              </a:spcBef>
              <a:spcAft>
                <a:spcPts val="0"/>
              </a:spcAft>
              <a:buSzPts val="1120"/>
              <a:buNone/>
              <a:defRPr sz="1400">
                <a:solidFill>
                  <a:srgbClr val="888888"/>
                </a:solidFill>
              </a:defRPr>
            </a:lvl4pPr>
            <a:lvl5pPr indent="-228600" lvl="4" marL="2286000" algn="l">
              <a:spcBef>
                <a:spcPts val="375"/>
              </a:spcBef>
              <a:spcAft>
                <a:spcPts val="0"/>
              </a:spcAft>
              <a:buSzPts val="1400"/>
              <a:buFont typeface="Libre Baskerville"/>
              <a:buNone/>
              <a:defRPr sz="1400">
                <a:solidFill>
                  <a:srgbClr val="888888"/>
                </a:solidFill>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91" name="Google Shape;91;p1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2"/>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2"/>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slideLayout" Target="../slideLayouts/slideLayout9.xml"/><Relationship Id="rId3" Type="http://schemas.openxmlformats.org/officeDocument/2006/relationships/theme" Target="../theme/theme1.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theme" Target="../theme/theme6.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 name="Google Shape;11;p1"/>
          <p:cNvSpPr/>
          <p:nvPr/>
        </p:nvSpPr>
        <p:spPr>
          <a:xfrm>
            <a:off x="87312" y="69850"/>
            <a:ext cx="12017375" cy="6692900"/>
          </a:xfrm>
          <a:prstGeom prst="roundRect">
            <a:avLst>
              <a:gd fmla="val 1065" name="adj"/>
            </a:avLst>
          </a:prstGeom>
          <a:blipFill rotWithShape="1">
            <a:blip r:embed="rId1">
              <a:alphaModFix/>
            </a:blip>
            <a:stretch>
              <a:fillRect b="0" l="0" r="0" t="0"/>
            </a:stretch>
          </a:blip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 name="Google Shape;12;p1"/>
          <p:cNvSpPr txBox="1"/>
          <p:nvPr/>
        </p:nvSpPr>
        <p:spPr>
          <a:xfrm>
            <a:off x="84137" y="1449387"/>
            <a:ext cx="12028487" cy="15271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3" name="Google Shape;13;p1"/>
          <p:cNvSpPr txBox="1"/>
          <p:nvPr/>
        </p:nvSpPr>
        <p:spPr>
          <a:xfrm>
            <a:off x="84137" y="1397000"/>
            <a:ext cx="12028487" cy="120650"/>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 name="Google Shape;14;p1"/>
          <p:cNvSpPr txBox="1"/>
          <p:nvPr/>
        </p:nvSpPr>
        <p:spPr>
          <a:xfrm>
            <a:off x="84137" y="2976562"/>
            <a:ext cx="12028487" cy="111125"/>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5" name="Google Shape;15;p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6" name="Google Shape;16;p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7" name="Google Shape;17;p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 name="Google Shape;18;p1"/>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1"/>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 name="Shape 26"/>
        <p:cNvGrpSpPr/>
        <p:nvPr/>
      </p:nvGrpSpPr>
      <p:grpSpPr>
        <a:xfrm>
          <a:off x="0" y="0"/>
          <a:ext cx="0" cy="0"/>
          <a:chOff x="0" y="0"/>
          <a:chExt cx="0" cy="0"/>
        </a:xfrm>
      </p:grpSpPr>
      <p:sp>
        <p:nvSpPr>
          <p:cNvPr id="27" name="Google Shape;27;p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 name="Google Shape;28;p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9" name="Google Shape;29;p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30" name="Google Shape;30;p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31" name="Google Shape;31;p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 name="Google Shape;32;p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 name="Google Shape;33;p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7" name="Shape 77"/>
        <p:cNvGrpSpPr/>
        <p:nvPr/>
      </p:nvGrpSpPr>
      <p:grpSpPr>
        <a:xfrm>
          <a:off x="0" y="0"/>
          <a:ext cx="0" cy="0"/>
          <a:chOff x="0" y="0"/>
          <a:chExt cx="0" cy="0"/>
        </a:xfrm>
      </p:grpSpPr>
      <p:sp>
        <p:nvSpPr>
          <p:cNvPr id="78" name="Google Shape;78;p1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9" name="Google Shape;79;p11"/>
          <p:cNvSpPr/>
          <p:nvPr/>
        </p:nvSpPr>
        <p:spPr>
          <a:xfrm>
            <a:off x="87084" y="69756"/>
            <a:ext cx="12017829" cy="6692201"/>
          </a:xfrm>
          <a:prstGeom prst="roundRect">
            <a:avLst>
              <a:gd fmla="val 4929" name="adj"/>
            </a:avLst>
          </a:prstGeom>
          <a:blipFill rotWithShape="1">
            <a:blip r:embed="rId1">
              <a:alphaModFix/>
            </a:blip>
            <a:stretch>
              <a:fillRect b="0" l="0" r="0" t="0"/>
            </a:stretch>
          </a:blipFill>
          <a:ln cap="sq"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80" name="Google Shape;80;p11"/>
          <p:cNvSpPr txBox="1"/>
          <p:nvPr/>
        </p:nvSpPr>
        <p:spPr>
          <a:xfrm flipH="1" rot="10800000">
            <a:off x="92075" y="2376487"/>
            <a:ext cx="12018962"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1" name="Google Shape;81;p11"/>
          <p:cNvSpPr txBox="1"/>
          <p:nvPr/>
        </p:nvSpPr>
        <p:spPr>
          <a:xfrm>
            <a:off x="92075" y="2341562"/>
            <a:ext cx="12018962"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2" name="Google Shape;82;p11"/>
          <p:cNvSpPr txBox="1"/>
          <p:nvPr/>
        </p:nvSpPr>
        <p:spPr>
          <a:xfrm>
            <a:off x="90487" y="2468562"/>
            <a:ext cx="12020550" cy="46037"/>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3" name="Google Shape;83;p1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84" name="Google Shape;84;p1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85" name="Google Shape;85;p1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6" name="Google Shape;86;p11"/>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1"/>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6" name="Google Shape;96;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7" name="Google Shape;97;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8" name="Google Shape;98;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9" name="Google Shape;99;p1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00" name="Google Shape;100;p1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01" name="Google Shape;101;p1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2" name="Google Shape;102;p1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1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7"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 name="Shape 111"/>
        <p:cNvGrpSpPr/>
        <p:nvPr/>
      </p:nvGrpSpPr>
      <p:grpSpPr>
        <a:xfrm>
          <a:off x="0" y="0"/>
          <a:ext cx="0" cy="0"/>
          <a:chOff x="0" y="0"/>
          <a:chExt cx="0" cy="0"/>
        </a:xfrm>
      </p:grpSpPr>
      <p:sp>
        <p:nvSpPr>
          <p:cNvPr id="112" name="Google Shape;112;p15"/>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3" name="Google Shape;113;p15"/>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4" name="Google Shape;114;p15"/>
          <p:cNvSpPr txBox="1"/>
          <p:nvPr/>
        </p:nvSpPr>
        <p:spPr>
          <a:xfrm flipH="1" rot="10800000">
            <a:off x="90487" y="4683125"/>
            <a:ext cx="12009437"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5" name="Google Shape;115;p15"/>
          <p:cNvSpPr txBox="1"/>
          <p:nvPr/>
        </p:nvSpPr>
        <p:spPr>
          <a:xfrm>
            <a:off x="92075" y="4649787"/>
            <a:ext cx="12007850"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6" name="Google Shape;116;p15"/>
          <p:cNvSpPr txBox="1"/>
          <p:nvPr/>
        </p:nvSpPr>
        <p:spPr>
          <a:xfrm>
            <a:off x="92075" y="4773612"/>
            <a:ext cx="12007850" cy="49212"/>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7" name="Google Shape;117;p15"/>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18" name="Google Shape;118;p15"/>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19" name="Google Shape;119;p1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15"/>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1" name="Google Shape;121;p15"/>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7"/>
          <p:cNvSpPr txBox="1"/>
          <p:nvPr>
            <p:ph idx="1" type="subTitle"/>
          </p:nvPr>
        </p:nvSpPr>
        <p:spPr>
          <a:xfrm>
            <a:off x="1774825" y="3176587"/>
            <a:ext cx="8751887" cy="25193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210"/>
              <a:buNone/>
            </a:pPr>
            <a:r>
              <a:rPr b="0" i="0" lang="en-US" sz="2600" u="none">
                <a:solidFill>
                  <a:schemeClr val="dk2"/>
                </a:solidFill>
                <a:latin typeface="Libre Baskerville"/>
                <a:ea typeface="Libre Baskerville"/>
                <a:cs typeface="Libre Baskerville"/>
                <a:sym typeface="Libre Baskerville"/>
              </a:rPr>
              <a:t>Venue: Vhelberg Hotel</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Frequency: Annually</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Date: 5-02-2026</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Time: -8:30 a.m.</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Chairman:  	</a:t>
            </a:r>
            <a:endParaRPr/>
          </a:p>
          <a:p>
            <a:pPr indent="0" lvl="0" marL="0" rtl="0" algn="l">
              <a:lnSpc>
                <a:spcPct val="100000"/>
              </a:lnSpc>
              <a:spcBef>
                <a:spcPts val="500"/>
              </a:spcBef>
              <a:spcAft>
                <a:spcPts val="0"/>
              </a:spcAft>
              <a:buSzPts val="2210"/>
              <a:buNone/>
            </a:pPr>
            <a:r>
              <a:t/>
            </a:r>
            <a:endParaRPr b="0" i="0" sz="2600" u="none">
              <a:solidFill>
                <a:schemeClr val="dk2"/>
              </a:solidFill>
              <a:latin typeface="Libre Baskerville"/>
              <a:ea typeface="Libre Baskerville"/>
              <a:cs typeface="Libre Baskerville"/>
              <a:sym typeface="Libre Baskerville"/>
            </a:endParaRPr>
          </a:p>
          <a:p>
            <a:pPr indent="0" lvl="0" marL="0" rtl="0" algn="ctr">
              <a:spcBef>
                <a:spcPts val="575"/>
              </a:spcBef>
              <a:spcAft>
                <a:spcPts val="0"/>
              </a:spcAft>
              <a:buSzPts val="2210"/>
              <a:buNone/>
            </a:pPr>
            <a:r>
              <a:t/>
            </a:r>
            <a:endParaRPr b="0" i="0" sz="2600" u="none">
              <a:solidFill>
                <a:schemeClr val="dk2"/>
              </a:solidFill>
              <a:latin typeface="Libre Baskerville"/>
              <a:ea typeface="Libre Baskerville"/>
              <a:cs typeface="Libre Baskerville"/>
              <a:sym typeface="Libre Baskerville"/>
            </a:endParaRPr>
          </a:p>
        </p:txBody>
      </p:sp>
      <p:sp>
        <p:nvSpPr>
          <p:cNvPr id="134" name="Google Shape;134;p17"/>
          <p:cNvSpPr txBox="1"/>
          <p:nvPr>
            <p:ph type="ctrTitle"/>
          </p:nvPr>
        </p:nvSpPr>
        <p:spPr>
          <a:xfrm>
            <a:off x="0" y="1497012"/>
            <a:ext cx="12192000" cy="1470025"/>
          </a:xfrm>
          <a:prstGeom prst="rect">
            <a:avLst/>
          </a:prstGeom>
          <a:solidFill>
            <a:srgbClr val="FF9999"/>
          </a:solidFill>
          <a:ln>
            <a:noFill/>
          </a:ln>
        </p:spPr>
        <p:txBody>
          <a:bodyPr anchorCtr="0" anchor="ctr" bIns="91425" lIns="91425" spcFirstLastPara="1" rIns="91425" wrap="square" tIns="45700">
            <a:noAutofit/>
          </a:bodyPr>
          <a:lstStyle/>
          <a:p>
            <a:pPr indent="0" lvl="0" marL="0" rtl="0" algn="ctr">
              <a:lnSpc>
                <a:spcPct val="100000"/>
              </a:lnSpc>
              <a:spcBef>
                <a:spcPts val="0"/>
              </a:spcBef>
              <a:spcAft>
                <a:spcPts val="0"/>
              </a:spcAft>
              <a:buClr>
                <a:srgbClr val="FFFFFF"/>
              </a:buClr>
              <a:buSzPts val="4000"/>
              <a:buFont typeface="Libre Franklin"/>
              <a:buNone/>
            </a:pPr>
            <a:r>
              <a:rPr b="1" i="0" lang="en-US" sz="4000" u="none">
                <a:solidFill>
                  <a:srgbClr val="FFFFFF"/>
                </a:solidFill>
                <a:latin typeface="Libre Franklin"/>
                <a:ea typeface="Libre Franklin"/>
                <a:cs typeface="Libre Franklin"/>
                <a:sym typeface="Libre Franklin"/>
              </a:rPr>
              <a:t>SWDA HSE MANAGEMENT SYSTEM REVIEW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6"/>
          <p:cNvSpPr txBox="1"/>
          <p:nvPr>
            <p:ph type="title"/>
          </p:nvPr>
        </p:nvSpPr>
        <p:spPr>
          <a:xfrm>
            <a:off x="238125" y="274637"/>
            <a:ext cx="11807825" cy="563562"/>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1" i="1" lang="en-US" sz="2800" u="sng">
                <a:solidFill>
                  <a:schemeClr val="dk2"/>
                </a:solidFill>
                <a:latin typeface="Libre Franklin"/>
                <a:ea typeface="Libre Franklin"/>
                <a:cs typeface="Libre Franklin"/>
                <a:sym typeface="Libre Franklin"/>
              </a:rPr>
              <a:t>Non-conformities                                     Corrective/Preventive action </a:t>
            </a:r>
            <a:endParaRPr/>
          </a:p>
        </p:txBody>
      </p:sp>
      <p:graphicFrame>
        <p:nvGraphicFramePr>
          <p:cNvPr id="190" name="Google Shape;190;p26"/>
          <p:cNvGraphicFramePr/>
          <p:nvPr/>
        </p:nvGraphicFramePr>
        <p:xfrm>
          <a:off x="238125" y="706437"/>
          <a:ext cx="3000000" cy="3000000"/>
        </p:xfrm>
        <a:graphic>
          <a:graphicData uri="http://schemas.openxmlformats.org/drawingml/2006/table">
            <a:tbl>
              <a:tblPr>
                <a:noFill/>
                <a:tableStyleId>{09711F95-BDDD-46D8-8505-7B82AEF53867}</a:tableStyleId>
              </a:tblPr>
              <a:tblGrid>
                <a:gridCol w="5903900"/>
                <a:gridCol w="5903900"/>
              </a:tblGrid>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 emergency vehicle stationed for MEDEVAC</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Designate emergency vehicle and place strategically.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 radios for civil security officers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Procure communication and detection equipment.</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67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PPE non-compliance in hazardous areas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Re-train personnel, provide PPE and enforce PPE policy.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Obsolete organogram and documents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Update and circulate current versions.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policies not posted at security posts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Display policies at all relevant locations.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83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objectives and responsibilities not known by some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Conduct awareness sessions and distribute and display objectives strategically.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TBT records not properly documented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Standardize TBT templates and train supervisors.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Inventory and daily checklist not up to date</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Assign responsibility and conduct regular updates.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CCTV cameras not fully functional</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Repair or replace non-functional units.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Only 3 torches available for security officers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Procure additional torches.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67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Absence of Food Handlers &amp; Medical Certificate for 1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Require valid certificate before food handling.</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Gloves not worn by catering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Reinforce PPE policy and conduct spot checks.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7"/>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Legal and Regulatory Compliance Status</a:t>
            </a:r>
            <a:endParaRPr/>
          </a:p>
        </p:txBody>
      </p:sp>
      <p:sp>
        <p:nvSpPr>
          <p:cNvPr id="197" name="Google Shape;197;p27"/>
          <p:cNvSpPr txBox="1"/>
          <p:nvPr>
            <p:ph idx="1" type="body"/>
          </p:nvPr>
        </p:nvSpPr>
        <p:spPr>
          <a:xfrm>
            <a:off x="1219200" y="1343025"/>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Compliance – Ministry of Environment</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Inspection- Primary health care management board</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water sanitation and portability</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Fumigation and Deratization</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NUPRC Permit for Tubular running</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descr="C:\Users\USER\Desktop\STOP 2018\stop\images (6).png" id="203" name="Google Shape;203;p28"/>
          <p:cNvPicPr preferRelativeResize="0"/>
          <p:nvPr/>
        </p:nvPicPr>
        <p:blipFill rotWithShape="1">
          <a:blip r:embed="rId3">
            <a:alphaModFix/>
          </a:blip>
          <a:srcRect b="0" l="0" r="0" t="0"/>
          <a:stretch/>
        </p:blipFill>
        <p:spPr>
          <a:xfrm>
            <a:off x="406400" y="304800"/>
            <a:ext cx="11785600" cy="5791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8"/>
          <p:cNvSpPr txBox="1"/>
          <p:nvPr>
            <p:ph type="title"/>
          </p:nvPr>
        </p:nvSpPr>
        <p:spPr>
          <a:xfrm>
            <a:off x="914400" y="477837"/>
            <a:ext cx="10363200" cy="966787"/>
          </a:xfrm>
          <a:prstGeom prst="rect">
            <a:avLst/>
          </a:prstGeom>
          <a:noFill/>
          <a:ln>
            <a:noFill/>
          </a:ln>
        </p:spPr>
        <p:txBody>
          <a:bodyPr anchorCtr="0" anchor="b" bIns="91425"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INTRODUCTION</a:t>
            </a:r>
            <a:br>
              <a:rPr b="1" i="1" lang="en-US" sz="4000" u="none">
                <a:solidFill>
                  <a:schemeClr val="dk2"/>
                </a:solidFill>
                <a:latin typeface="Libre Franklin"/>
                <a:ea typeface="Libre Franklin"/>
                <a:cs typeface="Libre Franklin"/>
                <a:sym typeface="Libre Franklin"/>
              </a:rPr>
            </a:br>
            <a:endParaRPr/>
          </a:p>
        </p:txBody>
      </p:sp>
      <p:sp>
        <p:nvSpPr>
          <p:cNvPr id="140" name="Google Shape;140;p18"/>
          <p:cNvSpPr txBox="1"/>
          <p:nvPr>
            <p:ph idx="1" type="body"/>
          </p:nvPr>
        </p:nvSpPr>
        <p:spPr>
          <a:xfrm>
            <a:off x="844550" y="962025"/>
            <a:ext cx="10690225" cy="589597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accent1"/>
              </a:buClr>
              <a:buSzPts val="3400"/>
              <a:buFont typeface="Noto Sans Symbols"/>
              <a:buNone/>
            </a:pPr>
            <a:r>
              <a:t/>
            </a:r>
            <a:endParaRPr b="0" i="0" sz="40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3400"/>
              <a:buFont typeface="Noto Sans Symbols"/>
              <a:buNone/>
            </a:pPr>
            <a:r>
              <a:rPr b="0" i="0" lang="en-US" sz="4000" u="none" cap="none" strike="noStrike">
                <a:solidFill>
                  <a:schemeClr val="dk1"/>
                </a:solidFill>
                <a:latin typeface="Libre Baskerville"/>
                <a:ea typeface="Libre Baskerville"/>
                <a:cs typeface="Libre Baskerville"/>
                <a:sym typeface="Libre Baskerville"/>
              </a:rPr>
              <a:t>SWDA Group HSE Management System is reviewed annually by the management staff to determine if it is still suitable, effective and adequate. This review is conducted to ensure the system is working effectively and to provide a means for making recommendations to control HSE risk, foster continual improvement and assure business continuity.</a:t>
            </a:r>
            <a:endParaRPr/>
          </a:p>
          <a:p>
            <a:pPr indent="0" lvl="0" marL="0" marR="0" rtl="0" algn="l">
              <a:lnSpc>
                <a:spcPct val="100000"/>
              </a:lnSpc>
              <a:spcBef>
                <a:spcPts val="500"/>
              </a:spcBef>
              <a:spcAft>
                <a:spcPts val="0"/>
              </a:spcAft>
              <a:buClr>
                <a:schemeClr val="accent1"/>
              </a:buClr>
              <a:buSzPts val="3400"/>
              <a:buFont typeface="Noto Sans Symbols"/>
              <a:buNone/>
            </a:pPr>
            <a:r>
              <a:t/>
            </a:r>
            <a:endParaRPr b="0" i="0" sz="40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2975"/>
              <a:buFont typeface="Noto Sans Symbols"/>
              <a:buNone/>
            </a:pPr>
            <a:r>
              <a:t/>
            </a:r>
            <a:endParaRPr b="0" i="0" sz="35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2975"/>
              <a:buFont typeface="Noto Sans Symbols"/>
              <a:buNone/>
            </a:pPr>
            <a:r>
              <a:rPr b="0" i="0" lang="en-US" sz="3500" u="none" cap="none" strike="noStrike">
                <a:solidFill>
                  <a:schemeClr val="dk1"/>
                </a:solidFill>
                <a:latin typeface="Libre Baskerville"/>
                <a:ea typeface="Libre Baskerville"/>
                <a:cs typeface="Libre Baskerville"/>
                <a:sym typeface="Libre Baskerville"/>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9"/>
          <p:cNvSpPr txBox="1"/>
          <p:nvPr>
            <p:ph type="title"/>
          </p:nvPr>
        </p:nvSpPr>
        <p:spPr>
          <a:xfrm>
            <a:off x="1219200" y="0"/>
            <a:ext cx="10363200" cy="695325"/>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Management Review Inputs</a:t>
            </a:r>
            <a:endParaRPr/>
          </a:p>
        </p:txBody>
      </p:sp>
      <p:sp>
        <p:nvSpPr>
          <p:cNvPr id="146" name="Google Shape;146;p19"/>
          <p:cNvSpPr txBox="1"/>
          <p:nvPr>
            <p:ph idx="1" type="body"/>
          </p:nvPr>
        </p:nvSpPr>
        <p:spPr>
          <a:xfrm>
            <a:off x="1219200" y="506412"/>
            <a:ext cx="10439400" cy="6172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210"/>
              <a:buFont typeface="Noto Sans Symbols"/>
              <a:buNone/>
            </a:pPr>
            <a:r>
              <a:rPr b="0" i="0" lang="en-US" sz="2600" u="none" cap="none" strike="noStrike">
                <a:solidFill>
                  <a:schemeClr val="dk1"/>
                </a:solidFill>
                <a:latin typeface="Libre Baskerville"/>
                <a:ea typeface="Libre Baskerville"/>
                <a:cs typeface="Libre Baskerville"/>
                <a:sym typeface="Libre Baskerville"/>
              </a:rPr>
              <a:t>The input to the MRM will include information on:</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	Follow-up actions from previous review.</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2.      Review of HSE Policies and Objectives.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3.	Results of internal &amp; external audits/Status of CA/PA</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4.	Risk assessment and risk register.</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5.     Incident review</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6.      Legal and Regulatory Compliance Status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7.     Effectiveness of controls. </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8.	Client/customer feedback.</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9.     Worker Consultation/Participation.</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10.     Resource Adequacy ( manpower, budget, tools).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11.	Changes affecting the HSE-MS (operations, laws, clients).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12.	Opportunities for improvement / Action Plan</a:t>
            </a:r>
            <a:endParaRPr/>
          </a:p>
          <a:p>
            <a:pPr indent="0" lvl="0" marL="0" marR="0" rtl="0" algn="just">
              <a:lnSpc>
                <a:spcPct val="100000"/>
              </a:lnSpc>
              <a:spcBef>
                <a:spcPts val="50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anim calcmode="lin" valueType="num">
                                      <p:cBhvr additive="base">
                                        <p:cTn dur="500"/>
                                        <p:tgtEl>
                                          <p:spTgt spid="146">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anim calcmode="lin" valueType="num">
                                      <p:cBhvr additive="base">
                                        <p:cTn dur="500"/>
                                        <p:tgtEl>
                                          <p:spTgt spid="146">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2" st="2"/>
                                            </p:txEl>
                                          </p:spTgt>
                                        </p:tgtEl>
                                        <p:attrNameLst>
                                          <p:attrName>style.visibility</p:attrName>
                                        </p:attrNameLst>
                                      </p:cBhvr>
                                      <p:to>
                                        <p:strVal val="visible"/>
                                      </p:to>
                                    </p:set>
                                    <p:anim calcmode="lin" valueType="num">
                                      <p:cBhvr additive="base">
                                        <p:cTn dur="500"/>
                                        <p:tgtEl>
                                          <p:spTgt spid="146">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3" st="3"/>
                                            </p:txEl>
                                          </p:spTgt>
                                        </p:tgtEl>
                                        <p:attrNameLst>
                                          <p:attrName>style.visibility</p:attrName>
                                        </p:attrNameLst>
                                      </p:cBhvr>
                                      <p:to>
                                        <p:strVal val="visible"/>
                                      </p:to>
                                    </p:set>
                                    <p:anim calcmode="lin" valueType="num">
                                      <p:cBhvr additive="base">
                                        <p:cTn dur="500"/>
                                        <p:tgtEl>
                                          <p:spTgt spid="146">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4" st="4"/>
                                            </p:txEl>
                                          </p:spTgt>
                                        </p:tgtEl>
                                        <p:attrNameLst>
                                          <p:attrName>style.visibility</p:attrName>
                                        </p:attrNameLst>
                                      </p:cBhvr>
                                      <p:to>
                                        <p:strVal val="visible"/>
                                      </p:to>
                                    </p:set>
                                    <p:anim calcmode="lin" valueType="num">
                                      <p:cBhvr additive="base">
                                        <p:cTn dur="500"/>
                                        <p:tgtEl>
                                          <p:spTgt spid="146">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5" st="5"/>
                                            </p:txEl>
                                          </p:spTgt>
                                        </p:tgtEl>
                                        <p:attrNameLst>
                                          <p:attrName>style.visibility</p:attrName>
                                        </p:attrNameLst>
                                      </p:cBhvr>
                                      <p:to>
                                        <p:strVal val="visible"/>
                                      </p:to>
                                    </p:set>
                                    <p:anim calcmode="lin" valueType="num">
                                      <p:cBhvr additive="base">
                                        <p:cTn dur="500"/>
                                        <p:tgtEl>
                                          <p:spTgt spid="146">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6" st="6"/>
                                            </p:txEl>
                                          </p:spTgt>
                                        </p:tgtEl>
                                        <p:attrNameLst>
                                          <p:attrName>style.visibility</p:attrName>
                                        </p:attrNameLst>
                                      </p:cBhvr>
                                      <p:to>
                                        <p:strVal val="visible"/>
                                      </p:to>
                                    </p:set>
                                    <p:anim calcmode="lin" valueType="num">
                                      <p:cBhvr additive="base">
                                        <p:cTn dur="500"/>
                                        <p:tgtEl>
                                          <p:spTgt spid="146">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7" st="7"/>
                                            </p:txEl>
                                          </p:spTgt>
                                        </p:tgtEl>
                                        <p:attrNameLst>
                                          <p:attrName>style.visibility</p:attrName>
                                        </p:attrNameLst>
                                      </p:cBhvr>
                                      <p:to>
                                        <p:strVal val="visible"/>
                                      </p:to>
                                    </p:set>
                                    <p:anim calcmode="lin" valueType="num">
                                      <p:cBhvr additive="base">
                                        <p:cTn dur="500"/>
                                        <p:tgtEl>
                                          <p:spTgt spid="146">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8" st="8"/>
                                            </p:txEl>
                                          </p:spTgt>
                                        </p:tgtEl>
                                        <p:attrNameLst>
                                          <p:attrName>style.visibility</p:attrName>
                                        </p:attrNameLst>
                                      </p:cBhvr>
                                      <p:to>
                                        <p:strVal val="visible"/>
                                      </p:to>
                                    </p:set>
                                    <p:anim calcmode="lin" valueType="num">
                                      <p:cBhvr additive="base">
                                        <p:cTn dur="500"/>
                                        <p:tgtEl>
                                          <p:spTgt spid="146">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9" st="9"/>
                                            </p:txEl>
                                          </p:spTgt>
                                        </p:tgtEl>
                                        <p:attrNameLst>
                                          <p:attrName>style.visibility</p:attrName>
                                        </p:attrNameLst>
                                      </p:cBhvr>
                                      <p:to>
                                        <p:strVal val="visible"/>
                                      </p:to>
                                    </p:set>
                                    <p:anim calcmode="lin" valueType="num">
                                      <p:cBhvr additive="base">
                                        <p:cTn dur="500"/>
                                        <p:tgtEl>
                                          <p:spTgt spid="146">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0" st="10"/>
                                            </p:txEl>
                                          </p:spTgt>
                                        </p:tgtEl>
                                        <p:attrNameLst>
                                          <p:attrName>style.visibility</p:attrName>
                                        </p:attrNameLst>
                                      </p:cBhvr>
                                      <p:to>
                                        <p:strVal val="visible"/>
                                      </p:to>
                                    </p:set>
                                    <p:anim calcmode="lin" valueType="num">
                                      <p:cBhvr additive="base">
                                        <p:cTn dur="500"/>
                                        <p:tgtEl>
                                          <p:spTgt spid="146">
                                            <p:txEl>
                                              <p:pRg end="10" st="1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1" st="11"/>
                                            </p:txEl>
                                          </p:spTgt>
                                        </p:tgtEl>
                                        <p:attrNameLst>
                                          <p:attrName>style.visibility</p:attrName>
                                        </p:attrNameLst>
                                      </p:cBhvr>
                                      <p:to>
                                        <p:strVal val="visible"/>
                                      </p:to>
                                    </p:set>
                                    <p:anim calcmode="lin" valueType="num">
                                      <p:cBhvr additive="base">
                                        <p:cTn dur="500"/>
                                        <p:tgtEl>
                                          <p:spTgt spid="146">
                                            <p:txEl>
                                              <p:pRg end="11" st="1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2" st="12"/>
                                            </p:txEl>
                                          </p:spTgt>
                                        </p:tgtEl>
                                        <p:attrNameLst>
                                          <p:attrName>style.visibility</p:attrName>
                                        </p:attrNameLst>
                                      </p:cBhvr>
                                      <p:to>
                                        <p:strVal val="visible"/>
                                      </p:to>
                                    </p:set>
                                    <p:anim calcmode="lin" valueType="num">
                                      <p:cBhvr additive="base">
                                        <p:cTn dur="500"/>
                                        <p:tgtEl>
                                          <p:spTgt spid="146">
                                            <p:txEl>
                                              <p:pRg end="12" st="1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3" st="13"/>
                                            </p:txEl>
                                          </p:spTgt>
                                        </p:tgtEl>
                                        <p:attrNameLst>
                                          <p:attrName>style.visibility</p:attrName>
                                        </p:attrNameLst>
                                      </p:cBhvr>
                                      <p:to>
                                        <p:strVal val="visible"/>
                                      </p:to>
                                    </p:set>
                                    <p:anim calcmode="lin" valueType="num">
                                      <p:cBhvr additive="base">
                                        <p:cTn dur="500"/>
                                        <p:tgtEl>
                                          <p:spTgt spid="146">
                                            <p:txEl>
                                              <p:pRg end="13" st="1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4" st="14"/>
                                            </p:txEl>
                                          </p:spTgt>
                                        </p:tgtEl>
                                        <p:attrNameLst>
                                          <p:attrName>style.visibility</p:attrName>
                                        </p:attrNameLst>
                                      </p:cBhvr>
                                      <p:to>
                                        <p:strVal val="visible"/>
                                      </p:to>
                                    </p:set>
                                    <p:anim calcmode="lin" valueType="num">
                                      <p:cBhvr additive="base">
                                        <p:cTn dur="500"/>
                                        <p:tgtEl>
                                          <p:spTgt spid="146">
                                            <p:txEl>
                                              <p:pRg end="14" st="14"/>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Outcome of the meeting</a:t>
            </a:r>
            <a:endParaRPr/>
          </a:p>
        </p:txBody>
      </p:sp>
      <p:sp>
        <p:nvSpPr>
          <p:cNvPr id="152" name="Google Shape;152;p20"/>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At the end of the review, using the score sheet of the management review form: the following outcomes are expected: </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areas of compliance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Improvements needed to maintain the effectiveness of the MS and associated processes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Improvement of Client/customer satisfaction and service delivery</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Resource needs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Required audits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General recommendations relating to elements, principles, expectations, processes and programs in need of improvement.</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1"/>
          <p:cNvSpPr txBox="1"/>
          <p:nvPr>
            <p:ph type="title"/>
          </p:nvPr>
        </p:nvSpPr>
        <p:spPr>
          <a:xfrm>
            <a:off x="1219200" y="0"/>
            <a:ext cx="10363200" cy="657225"/>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SWDA Group HSE Policies</a:t>
            </a:r>
            <a:endParaRPr/>
          </a:p>
        </p:txBody>
      </p:sp>
      <p:graphicFrame>
        <p:nvGraphicFramePr>
          <p:cNvPr id="159" name="Google Shape;159;p21"/>
          <p:cNvGraphicFramePr/>
          <p:nvPr/>
        </p:nvGraphicFramePr>
        <p:xfrm>
          <a:off x="1333500" y="533400"/>
          <a:ext cx="3000000" cy="3000000"/>
        </p:xfrm>
        <a:graphic>
          <a:graphicData uri="http://schemas.openxmlformats.org/drawingml/2006/table">
            <a:tbl>
              <a:tblPr>
                <a:noFill/>
                <a:tableStyleId>{09711F95-BDDD-46D8-8505-7B82AEF53867}</a:tableStyleId>
              </a:tblPr>
              <a:tblGrid>
                <a:gridCol w="571500"/>
                <a:gridCol w="6097575"/>
                <a:gridCol w="3503600"/>
              </a:tblGrid>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S/N</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NAME</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ID</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HSE POLICY STATEMENT</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HEALTH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SAFETY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ENVIROMENTAL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6111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QUALITY HEALTH, SAFETY AND ENVIRONMENTAL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COMMUNITY RELATIONS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ALCOHOL AND DRUG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SEAT BELT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9</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EMERGENCY PREPAREDNESS(RESPONSE)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SWDA-QHSE-POL-09</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10</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DRIVING POLICY STATEMENT</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SWDA-QHSE-POL-10</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STOP WORK AUTHORITY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 HSE AUDIT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HSE TRAINING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HYDROGEN SULFIDE (H2S)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63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SHALLOW GAS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GREEN HOUSE GAS REDUCTION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PERSONAL PROTECTIVE EQUIPMENT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QUALITY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TCN-QM-01 APPENDIX F</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2"/>
          <p:cNvSpPr txBox="1"/>
          <p:nvPr>
            <p:ph type="title"/>
          </p:nvPr>
        </p:nvSpPr>
        <p:spPr>
          <a:xfrm>
            <a:off x="1219200" y="274637"/>
            <a:ext cx="10363200" cy="68103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MANAGERS COMMITMENT TO HSE MEETINGS</a:t>
            </a:r>
            <a:endParaRPr/>
          </a:p>
        </p:txBody>
      </p:sp>
      <p:graphicFrame>
        <p:nvGraphicFramePr>
          <p:cNvPr id="165" name="Google Shape;165;p22"/>
          <p:cNvGraphicFramePr/>
          <p:nvPr/>
        </p:nvGraphicFramePr>
        <p:xfrm>
          <a:off x="536575" y="809625"/>
          <a:ext cx="3000000" cy="3000000"/>
        </p:xfrm>
        <a:graphic>
          <a:graphicData uri="http://schemas.openxmlformats.org/drawingml/2006/table">
            <a:tbl>
              <a:tblPr>
                <a:noFill/>
                <a:tableStyleId>{09711F95-BDDD-46D8-8505-7B82AEF53867}</a:tableStyleId>
              </a:tblPr>
              <a:tblGrid>
                <a:gridCol w="11171225"/>
              </a:tblGrid>
              <a:tr h="693725">
                <a:tc>
                  <a:txBody>
                    <a:bodyPr/>
                    <a:lstStyle/>
                    <a:p>
                      <a:pPr indent="0" lvl="0" marL="0" marR="0" rtl="0" algn="l">
                        <a:lnSpc>
                          <a:spcPct val="100000"/>
                        </a:lnSpc>
                        <a:spcBef>
                          <a:spcPts val="0"/>
                        </a:spcBef>
                        <a:spcAft>
                          <a:spcPts val="0"/>
                        </a:spcAft>
                        <a:buClr>
                          <a:srgbClr val="FFFFFF"/>
                        </a:buClr>
                        <a:buSzPts val="3600"/>
                        <a:buFont typeface="Libre Baskerville"/>
                        <a:buNone/>
                      </a:pPr>
                      <a:r>
                        <a:rPr b="1" i="0" lang="en-US" sz="3600" u="none" cap="none" strike="noStrike">
                          <a:solidFill>
                            <a:srgbClr val="FFFFFF"/>
                          </a:solidFill>
                          <a:latin typeface="Libre Baskerville"/>
                          <a:ea typeface="Libre Baskerville"/>
                          <a:cs typeface="Libre Baskerville"/>
                          <a:sym typeface="Libre Baskerville"/>
                        </a:rPr>
                        <a:t>GREEN (≥ 70%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92D050"/>
                    </a:solidFill>
                  </a:tcPr>
                </a:tc>
              </a:tr>
              <a:tr h="2289175">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JOHN DOE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r h="639750">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AMBER (50% - 69%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C000"/>
                    </a:solidFill>
                  </a:tcPr>
                </a:tc>
              </a:tr>
              <a:tr h="1189025">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JANE DOE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bl>
          </a:graphicData>
        </a:graphic>
      </p:graphicFrame>
      <p:sp>
        <p:nvSpPr>
          <p:cNvPr id="166" name="Google Shape;166;p22"/>
          <p:cNvSpPr txBox="1"/>
          <p:nvPr/>
        </p:nvSpPr>
        <p:spPr>
          <a:xfrm>
            <a:off x="5874026" y="4482548"/>
            <a:ext cx="5340512" cy="1938992"/>
          </a:xfrm>
          <a:prstGeom prst="rect">
            <a:avLst/>
          </a:prstGeom>
          <a:solidFill>
            <a:srgbClr val="FF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Calibri"/>
              <a:buNone/>
            </a:pPr>
            <a:r>
              <a:rPr b="0" i="0" lang="en-US" sz="4000" u="none" cap="none" strike="noStrike">
                <a:solidFill>
                  <a:srgbClr val="000000"/>
                </a:solidFill>
                <a:highlight>
                  <a:srgbClr val="FF0000"/>
                </a:highlight>
                <a:latin typeface="Calibri"/>
                <a:ea typeface="Calibri"/>
                <a:cs typeface="Calibri"/>
                <a:sym typeface="Calibri"/>
              </a:rPr>
              <a:t>25 out of Managers 34  (73%) Managers scored below 50%</a:t>
            </a:r>
            <a:r>
              <a:rPr b="0" i="0" lang="en-US" sz="4000" u="none" cap="none" strike="noStrike">
                <a:solidFill>
                  <a:schemeClr val="dk1"/>
                </a:solidFill>
                <a:highlight>
                  <a:srgbClr val="FF0000"/>
                </a:highlight>
                <a:latin typeface="Arial"/>
                <a:ea typeface="Arial"/>
                <a:cs typeface="Arial"/>
                <a:sym typeface="Arial"/>
              </a:rPr>
              <a:t> </a:t>
            </a:r>
            <a:endParaRPr b="0" i="0" sz="4000" u="none" cap="none" strike="noStrike">
              <a:solidFill>
                <a:schemeClr val="dk1"/>
              </a:solidFill>
              <a:highlight>
                <a:srgbClr val="FF0000"/>
              </a:highlight>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New Policies in 2025</a:t>
            </a:r>
            <a:endParaRPr/>
          </a:p>
        </p:txBody>
      </p:sp>
      <p:sp>
        <p:nvSpPr>
          <p:cNvPr id="172" name="Google Shape;172;p23"/>
          <p:cNvSpPr txBox="1"/>
          <p:nvPr>
            <p:ph idx="1" type="body"/>
          </p:nvPr>
        </p:nvSpPr>
        <p:spPr>
          <a:xfrm>
            <a:off x="1295400" y="1417637"/>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Hydrogen Sulphide (H</a:t>
            </a:r>
            <a:r>
              <a:rPr b="0" baseline="-25000" i="0" lang="en-US" sz="3600" u="none">
                <a:solidFill>
                  <a:schemeClr val="dk1"/>
                </a:solidFill>
                <a:latin typeface="Libre Baskerville"/>
                <a:ea typeface="Libre Baskerville"/>
                <a:cs typeface="Libre Baskerville"/>
                <a:sym typeface="Libre Baskerville"/>
              </a:rPr>
              <a:t>2</a:t>
            </a:r>
            <a:r>
              <a:rPr b="0" i="0" lang="en-US" sz="3600" u="none">
                <a:solidFill>
                  <a:schemeClr val="dk1"/>
                </a:solidFill>
                <a:latin typeface="Libre Baskerville"/>
                <a:ea typeface="Libre Baskerville"/>
                <a:cs typeface="Libre Baskerville"/>
                <a:sym typeface="Libre Baskerville"/>
              </a:rPr>
              <a:t>S) Policy</a:t>
            </a:r>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Shallow Gas Policy</a:t>
            </a:r>
            <a:endParaRPr/>
          </a:p>
          <a:p>
            <a:pPr indent="-7874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Green House Gas Reduction Policy</a:t>
            </a:r>
            <a:endParaRPr/>
          </a:p>
          <a:p>
            <a:pPr indent="-7874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78740" lvl="0" marL="273050" marR="0" rtl="0" algn="l">
              <a:spcBef>
                <a:spcPts val="575"/>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Internal Audit Report</a:t>
            </a:r>
            <a:endParaRPr/>
          </a:p>
        </p:txBody>
      </p:sp>
      <p:sp>
        <p:nvSpPr>
          <p:cNvPr id="178" name="Google Shape;178;p2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3400"/>
              <a:buFont typeface="Noto Sans Symbols"/>
              <a:buChar char="⚫"/>
            </a:pPr>
            <a:r>
              <a:rPr b="0" i="0" lang="en-US" sz="4000" u="none">
                <a:solidFill>
                  <a:schemeClr val="dk1"/>
                </a:solidFill>
                <a:latin typeface="Libre Baskerville"/>
                <a:ea typeface="Libre Baskerville"/>
                <a:cs typeface="Libre Baskerville"/>
                <a:sym typeface="Libre Baskerville"/>
              </a:rPr>
              <a:t>The HSEMS internal audit yielded an average audit score of 73% which implies that most of the HSE requirements are effectively implemented, a number of gaps exists but controls are generally effective.</a:t>
            </a:r>
            <a:endParaRPr/>
          </a:p>
          <a:p>
            <a:pPr indent="-57150" lvl="0" marL="273050" marR="0" rtl="0" algn="l">
              <a:spcBef>
                <a:spcPts val="575"/>
              </a:spcBef>
              <a:spcAft>
                <a:spcPts val="0"/>
              </a:spcAft>
              <a:buClr>
                <a:schemeClr val="accent1"/>
              </a:buClr>
              <a:buSzPts val="3400"/>
              <a:buFont typeface="Noto Sans Symbols"/>
              <a:buNone/>
            </a:pPr>
            <a:r>
              <a:t/>
            </a:r>
            <a:endParaRPr b="0" i="0" sz="40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5"/>
          <p:cNvSpPr txBox="1"/>
          <p:nvPr>
            <p:ph type="title"/>
          </p:nvPr>
        </p:nvSpPr>
        <p:spPr>
          <a:xfrm>
            <a:off x="506412" y="274637"/>
            <a:ext cx="11441112" cy="4318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AUDIT REPORT REVIEW</a:t>
            </a:r>
            <a:r>
              <a:rPr b="0" i="1" lang="en-US" sz="4000" u="none">
                <a:solidFill>
                  <a:schemeClr val="dk2"/>
                </a:solidFill>
                <a:latin typeface="Libre Franklin"/>
                <a:ea typeface="Libre Franklin"/>
                <a:cs typeface="Libre Franklin"/>
                <a:sym typeface="Libre Franklin"/>
              </a:rPr>
              <a:t> </a:t>
            </a:r>
            <a:endParaRPr/>
          </a:p>
        </p:txBody>
      </p:sp>
      <p:graphicFrame>
        <p:nvGraphicFramePr>
          <p:cNvPr id="184" name="Google Shape;184;p25"/>
          <p:cNvGraphicFramePr/>
          <p:nvPr/>
        </p:nvGraphicFramePr>
        <p:xfrm>
          <a:off x="79375" y="636587"/>
          <a:ext cx="3000000" cy="3000000"/>
        </p:xfrm>
        <a:graphic>
          <a:graphicData uri="http://schemas.openxmlformats.org/drawingml/2006/table">
            <a:tbl>
              <a:tblPr>
                <a:noFill/>
                <a:tableStyleId>{09711F95-BDDD-46D8-8505-7B82AEF53867}</a:tableStyleId>
              </a:tblPr>
              <a:tblGrid>
                <a:gridCol w="6035675"/>
                <a:gridCol w="6076950"/>
              </a:tblGrid>
              <a:tr h="5175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Non-conformities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Corrective/Preventive action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DF2FF"/>
                    </a:solidFill>
                  </a:tcPr>
                </a:tc>
              </a:tr>
              <a:tr h="13731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Inconsistent HOD and management attendance at HSEMS and reviews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mandatory attendance or formal delegation for leadership in HSEMS and performance reviews. Implement a system for submitting regrets with justification.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51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Corrective action tracker without closeout evidence</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Update the tracker format to include closeout status, responsible persons, and verification fields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Defective pipes incident not investigated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Investigate and document findings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critical tasks undocumented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Identify and document critical tasks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5556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Maintenance schedules not followed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and monitor maintenance plan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Smoke detectors absent in offices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Install detectors in all offices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Staff handbook not issued to all employees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Distribute and track inventory and distribution.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Poor attendance at safety meetings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safety policy and track participation.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937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Inadequate knowledge of Golden and Life-Saving Rules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Conduct refresher training and display rules at more locations.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2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4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3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