
<file path=[Content_Types].xml><?xml version="1.0" encoding="utf-8"?>
<Types xmlns="http://schemas.openxmlformats.org/package/2006/content-types"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</p:sldIdLst>
  <p:sldSz cy="6858000" cx="9906000"/>
  <p:notesSz cx="6794500" cy="9906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3120">
          <p15:clr>
            <a:srgbClr val="000000"/>
          </p15:clr>
        </p15:guide>
      </p15:sldGuideLst>
    </p:ext>
    <p:ext uri="{2D200454-40CA-4A62-9FC3-DE9A4176ACB9}">
      <p15:notesGuideLst>
        <p15:guide id="1" orient="horz" pos="3120">
          <p15:clr>
            <a:srgbClr val="000000"/>
          </p15:clr>
        </p15:guide>
        <p15:guide id="2" pos="2140">
          <p15:clr>
            <a:srgbClr val="000000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120"/>
      </p:guideLst>
    </p:cSldViewPr>
  </p:slide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pos="3120" orient="horz"/>
        <p:guide pos="2140"/>
      </p:guideLst>
    </p:cSldViewPr>
  </p:notes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59100" cy="4889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48100" y="0"/>
            <a:ext cx="2959100" cy="4889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700087" y="733425"/>
            <a:ext cx="5408612" cy="374491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887412" y="4722812"/>
            <a:ext cx="5030787" cy="4478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9444037"/>
            <a:ext cx="2959100" cy="4889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48100" y="9444037"/>
            <a:ext cx="2959100" cy="4889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/>
          <p:nvPr>
            <p:ph idx="1" type="body"/>
          </p:nvPr>
        </p:nvSpPr>
        <p:spPr>
          <a:xfrm>
            <a:off x="887412" y="4722812"/>
            <a:ext cx="5030787" cy="4478337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" name="Google Shape;86;p1:notes"/>
          <p:cNvSpPr/>
          <p:nvPr>
            <p:ph idx="2" type="sldImg"/>
          </p:nvPr>
        </p:nvSpPr>
        <p:spPr>
          <a:xfrm>
            <a:off x="700087" y="733425"/>
            <a:ext cx="5408612" cy="374491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2:notes"/>
          <p:cNvSpPr txBox="1"/>
          <p:nvPr>
            <p:ph idx="1" type="body"/>
          </p:nvPr>
        </p:nvSpPr>
        <p:spPr>
          <a:xfrm>
            <a:off x="887412" y="4722812"/>
            <a:ext cx="5030787" cy="4478337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0" name="Google Shape;240;p2:notes"/>
          <p:cNvSpPr/>
          <p:nvPr>
            <p:ph idx="2" type="sldImg"/>
          </p:nvPr>
        </p:nvSpPr>
        <p:spPr>
          <a:xfrm>
            <a:off x="700087" y="733425"/>
            <a:ext cx="5408612" cy="374491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/>
          <p:nvPr>
            <p:ph idx="10" type="dt"/>
          </p:nvPr>
        </p:nvSpPr>
        <p:spPr>
          <a:xfrm>
            <a:off x="742950" y="6248400"/>
            <a:ext cx="206375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"/>
          <p:cNvSpPr txBox="1"/>
          <p:nvPr>
            <p:ph idx="11" type="ftr"/>
          </p:nvPr>
        </p:nvSpPr>
        <p:spPr>
          <a:xfrm>
            <a:off x="3384550" y="6248400"/>
            <a:ext cx="31369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2"/>
          <p:cNvSpPr txBox="1"/>
          <p:nvPr>
            <p:ph idx="12" type="sldNum"/>
          </p:nvPr>
        </p:nvSpPr>
        <p:spPr>
          <a:xfrm>
            <a:off x="7099300" y="6248400"/>
            <a:ext cx="206375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/>
          <p:nvPr>
            <p:ph type="title"/>
          </p:nvPr>
        </p:nvSpPr>
        <p:spPr>
          <a:xfrm>
            <a:off x="742950" y="609600"/>
            <a:ext cx="84201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1"/>
          <p:cNvSpPr txBox="1"/>
          <p:nvPr>
            <p:ph idx="1" type="body"/>
          </p:nvPr>
        </p:nvSpPr>
        <p:spPr>
          <a:xfrm>
            <a:off x="742950" y="1981200"/>
            <a:ext cx="84201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75" name="Google Shape;75;p11"/>
          <p:cNvSpPr txBox="1"/>
          <p:nvPr>
            <p:ph idx="10" type="dt"/>
          </p:nvPr>
        </p:nvSpPr>
        <p:spPr>
          <a:xfrm>
            <a:off x="742950" y="6248400"/>
            <a:ext cx="206375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1"/>
          <p:cNvSpPr txBox="1"/>
          <p:nvPr>
            <p:ph idx="11" type="ftr"/>
          </p:nvPr>
        </p:nvSpPr>
        <p:spPr>
          <a:xfrm>
            <a:off x="3384550" y="6248400"/>
            <a:ext cx="31369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1"/>
          <p:cNvSpPr txBox="1"/>
          <p:nvPr>
            <p:ph idx="12" type="sldNum"/>
          </p:nvPr>
        </p:nvSpPr>
        <p:spPr>
          <a:xfrm>
            <a:off x="7099300" y="6248400"/>
            <a:ext cx="206375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/>
          <p:nvPr>
            <p:ph type="ctrTitle"/>
          </p:nvPr>
        </p:nvSpPr>
        <p:spPr>
          <a:xfrm>
            <a:off x="742950" y="2130425"/>
            <a:ext cx="84201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2"/>
          <p:cNvSpPr txBox="1"/>
          <p:nvPr>
            <p:ph idx="1" type="subTitle"/>
          </p:nvPr>
        </p:nvSpPr>
        <p:spPr>
          <a:xfrm>
            <a:off x="1485900" y="3886200"/>
            <a:ext cx="69342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None/>
              <a:defRPr/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  <a:defRPr/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  <a:defRPr/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9pPr>
          </a:lstStyle>
          <a:p/>
        </p:txBody>
      </p:sp>
      <p:sp>
        <p:nvSpPr>
          <p:cNvPr id="81" name="Google Shape;81;p12"/>
          <p:cNvSpPr txBox="1"/>
          <p:nvPr>
            <p:ph idx="10" type="dt"/>
          </p:nvPr>
        </p:nvSpPr>
        <p:spPr>
          <a:xfrm>
            <a:off x="742950" y="6248400"/>
            <a:ext cx="206375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2"/>
          <p:cNvSpPr txBox="1"/>
          <p:nvPr>
            <p:ph idx="11" type="ftr"/>
          </p:nvPr>
        </p:nvSpPr>
        <p:spPr>
          <a:xfrm>
            <a:off x="3384550" y="6248400"/>
            <a:ext cx="31369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12"/>
          <p:cNvSpPr txBox="1"/>
          <p:nvPr>
            <p:ph idx="12" type="sldNum"/>
          </p:nvPr>
        </p:nvSpPr>
        <p:spPr>
          <a:xfrm>
            <a:off x="7099300" y="6248400"/>
            <a:ext cx="206375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"/>
          <p:cNvSpPr txBox="1"/>
          <p:nvPr>
            <p:ph type="title"/>
          </p:nvPr>
        </p:nvSpPr>
        <p:spPr>
          <a:xfrm rot="5400000">
            <a:off x="5367338" y="2300288"/>
            <a:ext cx="5486400" cy="2105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3"/>
          <p:cNvSpPr txBox="1"/>
          <p:nvPr>
            <p:ph idx="1" type="body"/>
          </p:nvPr>
        </p:nvSpPr>
        <p:spPr>
          <a:xfrm rot="5400000">
            <a:off x="1081088" y="271462"/>
            <a:ext cx="5486400" cy="61626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22" name="Google Shape;22;p3"/>
          <p:cNvSpPr txBox="1"/>
          <p:nvPr>
            <p:ph idx="10" type="dt"/>
          </p:nvPr>
        </p:nvSpPr>
        <p:spPr>
          <a:xfrm>
            <a:off x="742950" y="6248400"/>
            <a:ext cx="206375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3"/>
          <p:cNvSpPr txBox="1"/>
          <p:nvPr>
            <p:ph idx="11" type="ftr"/>
          </p:nvPr>
        </p:nvSpPr>
        <p:spPr>
          <a:xfrm>
            <a:off x="3384550" y="6248400"/>
            <a:ext cx="31369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3"/>
          <p:cNvSpPr txBox="1"/>
          <p:nvPr>
            <p:ph idx="12" type="sldNum"/>
          </p:nvPr>
        </p:nvSpPr>
        <p:spPr>
          <a:xfrm>
            <a:off x="7099300" y="6248400"/>
            <a:ext cx="206375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 txBox="1"/>
          <p:nvPr>
            <p:ph type="title"/>
          </p:nvPr>
        </p:nvSpPr>
        <p:spPr>
          <a:xfrm>
            <a:off x="742950" y="609600"/>
            <a:ext cx="84201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4"/>
          <p:cNvSpPr txBox="1"/>
          <p:nvPr>
            <p:ph idx="1" type="body"/>
          </p:nvPr>
        </p:nvSpPr>
        <p:spPr>
          <a:xfrm rot="5400000">
            <a:off x="2895600" y="-171450"/>
            <a:ext cx="4114800" cy="8420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28" name="Google Shape;28;p4"/>
          <p:cNvSpPr txBox="1"/>
          <p:nvPr>
            <p:ph idx="10" type="dt"/>
          </p:nvPr>
        </p:nvSpPr>
        <p:spPr>
          <a:xfrm>
            <a:off x="742950" y="6248400"/>
            <a:ext cx="206375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4"/>
          <p:cNvSpPr txBox="1"/>
          <p:nvPr>
            <p:ph idx="11" type="ftr"/>
          </p:nvPr>
        </p:nvSpPr>
        <p:spPr>
          <a:xfrm>
            <a:off x="3384550" y="6248400"/>
            <a:ext cx="31369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4"/>
          <p:cNvSpPr txBox="1"/>
          <p:nvPr>
            <p:ph idx="12" type="sldNum"/>
          </p:nvPr>
        </p:nvSpPr>
        <p:spPr>
          <a:xfrm>
            <a:off x="7099300" y="6248400"/>
            <a:ext cx="206375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 txBox="1"/>
          <p:nvPr>
            <p:ph type="title"/>
          </p:nvPr>
        </p:nvSpPr>
        <p:spPr>
          <a:xfrm>
            <a:off x="1941513" y="4800600"/>
            <a:ext cx="59436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5"/>
          <p:cNvSpPr/>
          <p:nvPr>
            <p:ph idx="2" type="pic"/>
          </p:nvPr>
        </p:nvSpPr>
        <p:spPr>
          <a:xfrm>
            <a:off x="1941513" y="612775"/>
            <a:ext cx="59436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34" name="Google Shape;34;p5"/>
          <p:cNvSpPr txBox="1"/>
          <p:nvPr>
            <p:ph idx="1" type="body"/>
          </p:nvPr>
        </p:nvSpPr>
        <p:spPr>
          <a:xfrm>
            <a:off x="1941513" y="5367338"/>
            <a:ext cx="59436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Times New Roman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9pPr>
          </a:lstStyle>
          <a:p/>
        </p:txBody>
      </p:sp>
      <p:sp>
        <p:nvSpPr>
          <p:cNvPr id="35" name="Google Shape;35;p5"/>
          <p:cNvSpPr txBox="1"/>
          <p:nvPr>
            <p:ph idx="10" type="dt"/>
          </p:nvPr>
        </p:nvSpPr>
        <p:spPr>
          <a:xfrm>
            <a:off x="742950" y="6248400"/>
            <a:ext cx="206375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5"/>
          <p:cNvSpPr txBox="1"/>
          <p:nvPr>
            <p:ph idx="11" type="ftr"/>
          </p:nvPr>
        </p:nvSpPr>
        <p:spPr>
          <a:xfrm>
            <a:off x="3384550" y="6248400"/>
            <a:ext cx="31369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5"/>
          <p:cNvSpPr txBox="1"/>
          <p:nvPr>
            <p:ph idx="12" type="sldNum"/>
          </p:nvPr>
        </p:nvSpPr>
        <p:spPr>
          <a:xfrm>
            <a:off x="7099300" y="6248400"/>
            <a:ext cx="206375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6"/>
          <p:cNvSpPr txBox="1"/>
          <p:nvPr>
            <p:ph type="title"/>
          </p:nvPr>
        </p:nvSpPr>
        <p:spPr>
          <a:xfrm>
            <a:off x="495300" y="273050"/>
            <a:ext cx="3259138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6"/>
          <p:cNvSpPr txBox="1"/>
          <p:nvPr>
            <p:ph idx="1" type="body"/>
          </p:nvPr>
        </p:nvSpPr>
        <p:spPr>
          <a:xfrm>
            <a:off x="3873500" y="273050"/>
            <a:ext cx="553720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/>
            </a:lvl9pPr>
          </a:lstStyle>
          <a:p/>
        </p:txBody>
      </p:sp>
      <p:sp>
        <p:nvSpPr>
          <p:cNvPr id="41" name="Google Shape;41;p6"/>
          <p:cNvSpPr txBox="1"/>
          <p:nvPr>
            <p:ph idx="2" type="body"/>
          </p:nvPr>
        </p:nvSpPr>
        <p:spPr>
          <a:xfrm>
            <a:off x="495300" y="1435100"/>
            <a:ext cx="3259138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Times New Roman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9pPr>
          </a:lstStyle>
          <a:p/>
        </p:txBody>
      </p:sp>
      <p:sp>
        <p:nvSpPr>
          <p:cNvPr id="42" name="Google Shape;42;p6"/>
          <p:cNvSpPr txBox="1"/>
          <p:nvPr>
            <p:ph idx="10" type="dt"/>
          </p:nvPr>
        </p:nvSpPr>
        <p:spPr>
          <a:xfrm>
            <a:off x="742950" y="6248400"/>
            <a:ext cx="206375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6"/>
          <p:cNvSpPr txBox="1"/>
          <p:nvPr>
            <p:ph idx="11" type="ftr"/>
          </p:nvPr>
        </p:nvSpPr>
        <p:spPr>
          <a:xfrm>
            <a:off x="3384550" y="6248400"/>
            <a:ext cx="31369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6"/>
          <p:cNvSpPr txBox="1"/>
          <p:nvPr>
            <p:ph idx="12" type="sldNum"/>
          </p:nvPr>
        </p:nvSpPr>
        <p:spPr>
          <a:xfrm>
            <a:off x="7099300" y="6248400"/>
            <a:ext cx="206375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 txBox="1"/>
          <p:nvPr>
            <p:ph type="title"/>
          </p:nvPr>
        </p:nvSpPr>
        <p:spPr>
          <a:xfrm>
            <a:off x="742950" y="609600"/>
            <a:ext cx="84201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0" type="dt"/>
          </p:nvPr>
        </p:nvSpPr>
        <p:spPr>
          <a:xfrm>
            <a:off x="742950" y="6248400"/>
            <a:ext cx="206375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1" type="ftr"/>
          </p:nvPr>
        </p:nvSpPr>
        <p:spPr>
          <a:xfrm>
            <a:off x="3384550" y="6248400"/>
            <a:ext cx="31369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7"/>
          <p:cNvSpPr txBox="1"/>
          <p:nvPr>
            <p:ph idx="12" type="sldNum"/>
          </p:nvPr>
        </p:nvSpPr>
        <p:spPr>
          <a:xfrm>
            <a:off x="7099300" y="6248400"/>
            <a:ext cx="206375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/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" type="body"/>
          </p:nvPr>
        </p:nvSpPr>
        <p:spPr>
          <a:xfrm>
            <a:off x="495300" y="1535113"/>
            <a:ext cx="437673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b="1" sz="1600"/>
            </a:lvl9pPr>
          </a:lstStyle>
          <a:p/>
        </p:txBody>
      </p:sp>
      <p:sp>
        <p:nvSpPr>
          <p:cNvPr id="53" name="Google Shape;53;p8"/>
          <p:cNvSpPr txBox="1"/>
          <p:nvPr>
            <p:ph idx="2" type="body"/>
          </p:nvPr>
        </p:nvSpPr>
        <p:spPr>
          <a:xfrm>
            <a:off x="495300" y="2174875"/>
            <a:ext cx="437673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9pPr>
          </a:lstStyle>
          <a:p/>
        </p:txBody>
      </p:sp>
      <p:sp>
        <p:nvSpPr>
          <p:cNvPr id="54" name="Google Shape;54;p8"/>
          <p:cNvSpPr txBox="1"/>
          <p:nvPr>
            <p:ph idx="3" type="body"/>
          </p:nvPr>
        </p:nvSpPr>
        <p:spPr>
          <a:xfrm>
            <a:off x="5032375" y="1535113"/>
            <a:ext cx="437832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b="1" sz="1600"/>
            </a:lvl9pPr>
          </a:lstStyle>
          <a:p/>
        </p:txBody>
      </p:sp>
      <p:sp>
        <p:nvSpPr>
          <p:cNvPr id="55" name="Google Shape;55;p8"/>
          <p:cNvSpPr txBox="1"/>
          <p:nvPr>
            <p:ph idx="4" type="body"/>
          </p:nvPr>
        </p:nvSpPr>
        <p:spPr>
          <a:xfrm>
            <a:off x="5032375" y="2174875"/>
            <a:ext cx="437832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9pPr>
          </a:lstStyle>
          <a:p/>
        </p:txBody>
      </p:sp>
      <p:sp>
        <p:nvSpPr>
          <p:cNvPr id="56" name="Google Shape;56;p8"/>
          <p:cNvSpPr txBox="1"/>
          <p:nvPr>
            <p:ph idx="10" type="dt"/>
          </p:nvPr>
        </p:nvSpPr>
        <p:spPr>
          <a:xfrm>
            <a:off x="742950" y="6248400"/>
            <a:ext cx="206375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8"/>
          <p:cNvSpPr txBox="1"/>
          <p:nvPr>
            <p:ph idx="11" type="ftr"/>
          </p:nvPr>
        </p:nvSpPr>
        <p:spPr>
          <a:xfrm>
            <a:off x="3384550" y="6248400"/>
            <a:ext cx="31369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8"/>
          <p:cNvSpPr txBox="1"/>
          <p:nvPr>
            <p:ph idx="12" type="sldNum"/>
          </p:nvPr>
        </p:nvSpPr>
        <p:spPr>
          <a:xfrm>
            <a:off x="7099300" y="6248400"/>
            <a:ext cx="206375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9"/>
          <p:cNvSpPr txBox="1"/>
          <p:nvPr>
            <p:ph type="title"/>
          </p:nvPr>
        </p:nvSpPr>
        <p:spPr>
          <a:xfrm>
            <a:off x="742950" y="609600"/>
            <a:ext cx="84201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9"/>
          <p:cNvSpPr txBox="1"/>
          <p:nvPr>
            <p:ph idx="1" type="body"/>
          </p:nvPr>
        </p:nvSpPr>
        <p:spPr>
          <a:xfrm>
            <a:off x="742950" y="1981200"/>
            <a:ext cx="413385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9pPr>
          </a:lstStyle>
          <a:p/>
        </p:txBody>
      </p:sp>
      <p:sp>
        <p:nvSpPr>
          <p:cNvPr id="62" name="Google Shape;62;p9"/>
          <p:cNvSpPr txBox="1"/>
          <p:nvPr>
            <p:ph idx="2" type="body"/>
          </p:nvPr>
        </p:nvSpPr>
        <p:spPr>
          <a:xfrm>
            <a:off x="5029200" y="1981200"/>
            <a:ext cx="413385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9pPr>
          </a:lstStyle>
          <a:p/>
        </p:txBody>
      </p:sp>
      <p:sp>
        <p:nvSpPr>
          <p:cNvPr id="63" name="Google Shape;63;p9"/>
          <p:cNvSpPr txBox="1"/>
          <p:nvPr>
            <p:ph idx="10" type="dt"/>
          </p:nvPr>
        </p:nvSpPr>
        <p:spPr>
          <a:xfrm>
            <a:off x="742950" y="6248400"/>
            <a:ext cx="206375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9"/>
          <p:cNvSpPr txBox="1"/>
          <p:nvPr>
            <p:ph idx="11" type="ftr"/>
          </p:nvPr>
        </p:nvSpPr>
        <p:spPr>
          <a:xfrm>
            <a:off x="3384550" y="6248400"/>
            <a:ext cx="31369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9"/>
          <p:cNvSpPr txBox="1"/>
          <p:nvPr>
            <p:ph idx="12" type="sldNum"/>
          </p:nvPr>
        </p:nvSpPr>
        <p:spPr>
          <a:xfrm>
            <a:off x="7099300" y="6248400"/>
            <a:ext cx="206375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0"/>
          <p:cNvSpPr txBox="1"/>
          <p:nvPr>
            <p:ph type="title"/>
          </p:nvPr>
        </p:nvSpPr>
        <p:spPr>
          <a:xfrm>
            <a:off x="782638" y="4406900"/>
            <a:ext cx="84201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4000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0"/>
          <p:cNvSpPr txBox="1"/>
          <p:nvPr>
            <p:ph idx="1" type="body"/>
          </p:nvPr>
        </p:nvSpPr>
        <p:spPr>
          <a:xfrm>
            <a:off x="782638" y="2906713"/>
            <a:ext cx="84201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 sz="2000"/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  <a:defRPr sz="1800"/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/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9pPr>
          </a:lstStyle>
          <a:p/>
        </p:txBody>
      </p:sp>
      <p:sp>
        <p:nvSpPr>
          <p:cNvPr id="69" name="Google Shape;69;p10"/>
          <p:cNvSpPr txBox="1"/>
          <p:nvPr>
            <p:ph idx="10" type="dt"/>
          </p:nvPr>
        </p:nvSpPr>
        <p:spPr>
          <a:xfrm>
            <a:off x="742950" y="6248400"/>
            <a:ext cx="206375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0"/>
          <p:cNvSpPr txBox="1"/>
          <p:nvPr>
            <p:ph idx="11" type="ftr"/>
          </p:nvPr>
        </p:nvSpPr>
        <p:spPr>
          <a:xfrm>
            <a:off x="3384550" y="6248400"/>
            <a:ext cx="31369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0"/>
          <p:cNvSpPr txBox="1"/>
          <p:nvPr>
            <p:ph idx="12" type="sldNum"/>
          </p:nvPr>
        </p:nvSpPr>
        <p:spPr>
          <a:xfrm>
            <a:off x="7099300" y="6248400"/>
            <a:ext cx="206375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742950" y="609600"/>
            <a:ext cx="84201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11" name="Google Shape;11;p1"/>
          <p:cNvSpPr txBox="1"/>
          <p:nvPr>
            <p:ph idx="1" type="body"/>
          </p:nvPr>
        </p:nvSpPr>
        <p:spPr>
          <a:xfrm>
            <a:off x="742950" y="1981200"/>
            <a:ext cx="84201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Char char="•"/>
              <a:defRPr b="0" i="0" sz="3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–"/>
              <a:defRPr b="0" i="0" sz="2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–"/>
              <a:defRPr b="0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b="0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b="0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b="0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b="0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b="0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0" type="dt"/>
          </p:nvPr>
        </p:nvSpPr>
        <p:spPr>
          <a:xfrm>
            <a:off x="742950" y="6248400"/>
            <a:ext cx="206375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1" type="ftr"/>
          </p:nvPr>
        </p:nvSpPr>
        <p:spPr>
          <a:xfrm>
            <a:off x="3384550" y="6248400"/>
            <a:ext cx="31369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14" name="Google Shape;14;p1"/>
          <p:cNvSpPr txBox="1"/>
          <p:nvPr>
            <p:ph idx="12" type="sldNum"/>
          </p:nvPr>
        </p:nvSpPr>
        <p:spPr>
          <a:xfrm>
            <a:off x="7099300" y="6248400"/>
            <a:ext cx="206375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3"/>
          <p:cNvSpPr txBox="1"/>
          <p:nvPr/>
        </p:nvSpPr>
        <p:spPr>
          <a:xfrm>
            <a:off x="3429000" y="6019800"/>
            <a:ext cx="3302000" cy="5492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Times New Roman"/>
              <a:buNone/>
            </a:pPr>
            <a:r>
              <a:rPr b="1" i="0" lang="en-US" sz="1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Remember you are responsible for your safety and that of the others, know the hazards, use the right tool, wear the right PPE and comply with all the HSE requirements.</a:t>
            </a:r>
            <a:endParaRPr/>
          </a:p>
        </p:txBody>
      </p:sp>
      <p:sp>
        <p:nvSpPr>
          <p:cNvPr id="89" name="Google Shape;89;p13"/>
          <p:cNvSpPr txBox="1"/>
          <p:nvPr/>
        </p:nvSpPr>
        <p:spPr>
          <a:xfrm>
            <a:off x="3505200" y="6019800"/>
            <a:ext cx="3200400" cy="5334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90" name="Google Shape;90;p13"/>
          <p:cNvSpPr txBox="1"/>
          <p:nvPr/>
        </p:nvSpPr>
        <p:spPr>
          <a:xfrm>
            <a:off x="917575" y="0"/>
            <a:ext cx="1733550" cy="3365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b="1" i="0" lang="en-US" sz="1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Section 4</a:t>
            </a:r>
            <a:endParaRPr/>
          </a:p>
        </p:txBody>
      </p:sp>
      <p:sp>
        <p:nvSpPr>
          <p:cNvPr id="91" name="Google Shape;91;p13"/>
          <p:cNvSpPr txBox="1"/>
          <p:nvPr/>
        </p:nvSpPr>
        <p:spPr>
          <a:xfrm>
            <a:off x="4540250" y="-49212"/>
            <a:ext cx="1144587" cy="3365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b="1" i="0" lang="en-US" sz="1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Section 2</a:t>
            </a:r>
            <a:endParaRPr/>
          </a:p>
        </p:txBody>
      </p:sp>
      <p:sp>
        <p:nvSpPr>
          <p:cNvPr id="92" name="Google Shape;92;p13"/>
          <p:cNvSpPr txBox="1"/>
          <p:nvPr/>
        </p:nvSpPr>
        <p:spPr>
          <a:xfrm>
            <a:off x="7659687" y="-49212"/>
            <a:ext cx="1144587" cy="3365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b="1" i="0" lang="en-US" sz="1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Section 1</a:t>
            </a:r>
            <a:endParaRPr/>
          </a:p>
        </p:txBody>
      </p:sp>
      <p:sp>
        <p:nvSpPr>
          <p:cNvPr id="93" name="Google Shape;93;p13"/>
          <p:cNvSpPr txBox="1"/>
          <p:nvPr/>
        </p:nvSpPr>
        <p:spPr>
          <a:xfrm>
            <a:off x="142875" y="228600"/>
            <a:ext cx="2238375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1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Hazard /Risk Management</a:t>
            </a:r>
            <a:endParaRPr/>
          </a:p>
        </p:txBody>
      </p:sp>
      <p:sp>
        <p:nvSpPr>
          <p:cNvPr id="94" name="Google Shape;94;p13"/>
          <p:cNvSpPr txBox="1"/>
          <p:nvPr/>
        </p:nvSpPr>
        <p:spPr>
          <a:xfrm>
            <a:off x="3632200" y="228600"/>
            <a:ext cx="226695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1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Hazard /Risk Identification</a:t>
            </a:r>
            <a:endParaRPr/>
          </a:p>
        </p:txBody>
      </p:sp>
      <p:sp>
        <p:nvSpPr>
          <p:cNvPr id="95" name="Google Shape;95;p13"/>
          <p:cNvSpPr txBox="1"/>
          <p:nvPr/>
        </p:nvSpPr>
        <p:spPr>
          <a:xfrm>
            <a:off x="0" y="517525"/>
            <a:ext cx="2735262" cy="3968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Times New Roman"/>
              <a:buNone/>
            </a:pPr>
            <a:r>
              <a:rPr b="0" i="0" lang="en-US" sz="1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Can all personnel in the group answer YES to the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Times New Roman"/>
              <a:buNone/>
            </a:pPr>
            <a:r>
              <a:rPr b="0" i="0" lang="en-US" sz="1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following questions? If yes, Tick the box</a:t>
            </a:r>
            <a:endParaRPr/>
          </a:p>
        </p:txBody>
      </p:sp>
      <p:sp>
        <p:nvSpPr>
          <p:cNvPr id="96" name="Google Shape;96;p13"/>
          <p:cNvSpPr txBox="1"/>
          <p:nvPr/>
        </p:nvSpPr>
        <p:spPr>
          <a:xfrm>
            <a:off x="3459162" y="492125"/>
            <a:ext cx="29845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None/>
            </a:pPr>
            <a:r>
              <a:rPr b="1" i="0" lang="en-US" sz="12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Will the work involve any of the following?</a:t>
            </a:r>
            <a:endParaRPr/>
          </a:p>
        </p:txBody>
      </p:sp>
      <p:sp>
        <p:nvSpPr>
          <p:cNvPr id="97" name="Google Shape;97;p13"/>
          <p:cNvSpPr txBox="1"/>
          <p:nvPr/>
        </p:nvSpPr>
        <p:spPr>
          <a:xfrm>
            <a:off x="82550" y="5410200"/>
            <a:ext cx="3302000" cy="4572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98" name="Google Shape;98;p13"/>
          <p:cNvSpPr txBox="1"/>
          <p:nvPr/>
        </p:nvSpPr>
        <p:spPr>
          <a:xfrm>
            <a:off x="0" y="5426075"/>
            <a:ext cx="3384550" cy="3968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Times New Roman"/>
              <a:buNone/>
            </a:pPr>
            <a:r>
              <a:rPr b="1" i="0" lang="en-US" sz="1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If the answer to any of these questions is NO, then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Times New Roman"/>
              <a:buNone/>
            </a:pPr>
            <a:r>
              <a:rPr b="1" i="0" lang="en-US" sz="1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hazards must be re-assessed in section 3</a:t>
            </a:r>
            <a:endParaRPr/>
          </a:p>
        </p:txBody>
      </p:sp>
      <p:sp>
        <p:nvSpPr>
          <p:cNvPr id="99" name="Google Shape;99;p13"/>
          <p:cNvSpPr txBox="1"/>
          <p:nvPr/>
        </p:nvSpPr>
        <p:spPr>
          <a:xfrm>
            <a:off x="82550" y="5989637"/>
            <a:ext cx="3302000" cy="5334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0" name="Google Shape;100;p13"/>
          <p:cNvSpPr txBox="1"/>
          <p:nvPr/>
        </p:nvSpPr>
        <p:spPr>
          <a:xfrm>
            <a:off x="82550" y="6003925"/>
            <a:ext cx="3219450" cy="5492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Times New Roman"/>
              <a:buNone/>
            </a:pPr>
            <a:r>
              <a:rPr b="1" i="0" lang="en-US" sz="1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supervisor should confirm the understanding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Times New Roman"/>
              <a:buNone/>
            </a:pPr>
            <a:r>
              <a:rPr b="1" i="0" lang="en-US" sz="1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of the group by asking open questions on the above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Times New Roman"/>
              <a:buNone/>
            </a:pPr>
            <a:r>
              <a:rPr b="1" i="0" lang="en-US" sz="1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points</a:t>
            </a:r>
            <a:endParaRPr/>
          </a:p>
        </p:txBody>
      </p:sp>
      <p:sp>
        <p:nvSpPr>
          <p:cNvPr id="101" name="Google Shape;101;p13"/>
          <p:cNvSpPr txBox="1"/>
          <p:nvPr/>
        </p:nvSpPr>
        <p:spPr>
          <a:xfrm>
            <a:off x="742950" y="6629400"/>
            <a:ext cx="8154987" cy="2746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None/>
            </a:pPr>
            <a:r>
              <a:rPr b="1" i="0" lang="en-US" sz="12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AT THE END OF EACH WORKING SHIFT, THE WORK AREA MUST BE LEFT IN A CLEAN AND TIDY MANNER</a:t>
            </a:r>
            <a:endParaRPr/>
          </a:p>
        </p:txBody>
      </p:sp>
      <p:sp>
        <p:nvSpPr>
          <p:cNvPr id="102" name="Google Shape;102;p13"/>
          <p:cNvSpPr txBox="1"/>
          <p:nvPr/>
        </p:nvSpPr>
        <p:spPr>
          <a:xfrm>
            <a:off x="3403600" y="5410200"/>
            <a:ext cx="3302000" cy="639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None/>
            </a:pPr>
            <a:r>
              <a:rPr b="1" i="0" lang="en-US" sz="12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If yes, the work may be hazardous and care should be taken to ensure the work is done safely</a:t>
            </a:r>
            <a:endParaRPr/>
          </a:p>
        </p:txBody>
      </p:sp>
      <p:sp>
        <p:nvSpPr>
          <p:cNvPr id="103" name="Google Shape;103;p13"/>
          <p:cNvSpPr txBox="1"/>
          <p:nvPr/>
        </p:nvSpPr>
        <p:spPr>
          <a:xfrm>
            <a:off x="6961187" y="211137"/>
            <a:ext cx="1804987" cy="10699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mic Sans MS"/>
              <a:buNone/>
            </a:pPr>
            <a:r>
              <a:rPr b="1" i="0" lang="en-US" sz="160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Toolbox Meeting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mic Sans MS"/>
              <a:buNone/>
            </a:pPr>
            <a:r>
              <a:rPr b="1" i="0" lang="en-US" sz="160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Risk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mic Sans MS"/>
              <a:buNone/>
            </a:pPr>
            <a:r>
              <a:rPr b="1" i="0" lang="en-US" sz="160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Identification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mic Sans MS"/>
              <a:buNone/>
            </a:pPr>
            <a:r>
              <a:rPr b="1" i="0" lang="en-US" sz="160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Card </a:t>
            </a:r>
            <a:endParaRPr/>
          </a:p>
        </p:txBody>
      </p:sp>
      <p:grpSp>
        <p:nvGrpSpPr>
          <p:cNvPr id="104" name="Google Shape;104;p13"/>
          <p:cNvGrpSpPr/>
          <p:nvPr/>
        </p:nvGrpSpPr>
        <p:grpSpPr>
          <a:xfrm>
            <a:off x="6992937" y="1143000"/>
            <a:ext cx="2989262" cy="5486400"/>
            <a:chOff x="4405" y="720"/>
            <a:chExt cx="1883" cy="3456"/>
          </a:xfrm>
        </p:grpSpPr>
        <p:sp>
          <p:nvSpPr>
            <p:cNvPr id="105" name="Google Shape;105;p13"/>
            <p:cNvSpPr txBox="1"/>
            <p:nvPr/>
          </p:nvSpPr>
          <p:spPr>
            <a:xfrm>
              <a:off x="4405" y="720"/>
              <a:ext cx="1883" cy="1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Times New Roman"/>
                <a:buNone/>
              </a:pPr>
              <a:r>
                <a:rPr b="1" i="0" lang="en-US" sz="100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Facility/Project:…………………………….….</a:t>
              </a:r>
              <a:endParaRPr/>
            </a:p>
          </p:txBody>
        </p:sp>
        <p:sp>
          <p:nvSpPr>
            <p:cNvPr id="106" name="Google Shape;106;p13"/>
            <p:cNvSpPr txBox="1"/>
            <p:nvPr/>
          </p:nvSpPr>
          <p:spPr>
            <a:xfrm>
              <a:off x="4405" y="854"/>
              <a:ext cx="1883" cy="1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Times New Roman"/>
                <a:buNone/>
              </a:pPr>
              <a:r>
                <a:rPr b="1" i="0" lang="en-US" sz="100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Location:……………………………………….</a:t>
              </a:r>
              <a:endParaRPr/>
            </a:p>
          </p:txBody>
        </p:sp>
        <p:sp>
          <p:nvSpPr>
            <p:cNvPr id="107" name="Google Shape;107;p13"/>
            <p:cNvSpPr txBox="1"/>
            <p:nvPr/>
          </p:nvSpPr>
          <p:spPr>
            <a:xfrm>
              <a:off x="4405" y="998"/>
              <a:ext cx="1835" cy="1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Times New Roman"/>
                <a:buNone/>
              </a:pPr>
              <a:r>
                <a:rPr b="1" i="0" lang="en-US" sz="100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Task:…………………………………………….</a:t>
              </a:r>
              <a:endParaRPr/>
            </a:p>
          </p:txBody>
        </p:sp>
        <p:sp>
          <p:nvSpPr>
            <p:cNvPr id="108" name="Google Shape;108;p13"/>
            <p:cNvSpPr txBox="1"/>
            <p:nvPr/>
          </p:nvSpPr>
          <p:spPr>
            <a:xfrm>
              <a:off x="4405" y="1152"/>
              <a:ext cx="1883" cy="1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Times New Roman"/>
                <a:buNone/>
              </a:pPr>
              <a:r>
                <a:rPr b="1" i="0" lang="en-US" sz="100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Date/Time:……………………………………..</a:t>
              </a:r>
              <a:endParaRPr/>
            </a:p>
          </p:txBody>
        </p:sp>
        <p:sp>
          <p:nvSpPr>
            <p:cNvPr id="109" name="Google Shape;109;p13"/>
            <p:cNvSpPr txBox="1"/>
            <p:nvPr/>
          </p:nvSpPr>
          <p:spPr>
            <a:xfrm>
              <a:off x="4405" y="1296"/>
              <a:ext cx="1883" cy="1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Times New Roman"/>
                <a:buNone/>
              </a:pPr>
              <a:r>
                <a:rPr b="1" i="0" lang="en-US" sz="100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PTW</a:t>
              </a:r>
              <a:r>
                <a:rPr b="1" i="0" lang="en-US" sz="90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or WC No:……………………………………</a:t>
              </a:r>
              <a:endParaRPr/>
            </a:p>
          </p:txBody>
        </p:sp>
        <p:sp>
          <p:nvSpPr>
            <p:cNvPr id="110" name="Google Shape;110;p13"/>
            <p:cNvSpPr txBox="1"/>
            <p:nvPr/>
          </p:nvSpPr>
          <p:spPr>
            <a:xfrm>
              <a:off x="4405" y="1824"/>
              <a:ext cx="676" cy="1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Times New Roman"/>
                <a:buNone/>
              </a:pPr>
              <a:r>
                <a:rPr b="1" i="0" lang="en-US" sz="100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ATTENDANCE</a:t>
              </a:r>
              <a:endParaRPr/>
            </a:p>
          </p:txBody>
        </p:sp>
        <p:sp>
          <p:nvSpPr>
            <p:cNvPr id="111" name="Google Shape;111;p13"/>
            <p:cNvSpPr txBox="1"/>
            <p:nvPr/>
          </p:nvSpPr>
          <p:spPr>
            <a:xfrm>
              <a:off x="4405" y="1920"/>
              <a:ext cx="1365" cy="1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Times New Roman"/>
                <a:buNone/>
              </a:pPr>
              <a:r>
                <a:rPr b="1" i="0" lang="en-US" sz="100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      Names    	                 Signature</a:t>
              </a:r>
              <a:endParaRPr/>
            </a:p>
          </p:txBody>
        </p:sp>
        <p:sp>
          <p:nvSpPr>
            <p:cNvPr id="112" name="Google Shape;112;p13"/>
            <p:cNvSpPr txBox="1"/>
            <p:nvPr/>
          </p:nvSpPr>
          <p:spPr>
            <a:xfrm>
              <a:off x="4405" y="2016"/>
              <a:ext cx="1681" cy="1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Times New Roman"/>
                <a:buNone/>
              </a:pPr>
              <a:r>
                <a:rPr b="0" i="0" lang="en-US" sz="100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---------------------------    ----------------------------</a:t>
              </a:r>
              <a:endParaRPr/>
            </a:p>
          </p:txBody>
        </p:sp>
        <p:sp>
          <p:nvSpPr>
            <p:cNvPr id="113" name="Google Shape;113;p13"/>
            <p:cNvSpPr txBox="1"/>
            <p:nvPr/>
          </p:nvSpPr>
          <p:spPr>
            <a:xfrm>
              <a:off x="4405" y="2160"/>
              <a:ext cx="1681" cy="1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Times New Roman"/>
                <a:buNone/>
              </a:pPr>
              <a:r>
                <a:rPr b="0" i="0" lang="en-US" sz="100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---------------------------    ----------------------------</a:t>
              </a:r>
              <a:endParaRPr/>
            </a:p>
          </p:txBody>
        </p:sp>
        <p:sp>
          <p:nvSpPr>
            <p:cNvPr id="114" name="Google Shape;114;p13"/>
            <p:cNvSpPr txBox="1"/>
            <p:nvPr/>
          </p:nvSpPr>
          <p:spPr>
            <a:xfrm>
              <a:off x="4405" y="2304"/>
              <a:ext cx="1681" cy="1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Times New Roman"/>
                <a:buNone/>
              </a:pPr>
              <a:r>
                <a:rPr b="0" i="0" lang="en-US" sz="100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---------------------------    ----------------------------</a:t>
              </a:r>
              <a:endParaRPr/>
            </a:p>
          </p:txBody>
        </p:sp>
        <p:sp>
          <p:nvSpPr>
            <p:cNvPr id="115" name="Google Shape;115;p13"/>
            <p:cNvSpPr txBox="1"/>
            <p:nvPr/>
          </p:nvSpPr>
          <p:spPr>
            <a:xfrm>
              <a:off x="4405" y="2448"/>
              <a:ext cx="1681" cy="1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Times New Roman"/>
                <a:buNone/>
              </a:pPr>
              <a:r>
                <a:rPr b="0" i="0" lang="en-US" sz="100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---------------------------    ----------------------------</a:t>
              </a:r>
              <a:endParaRPr/>
            </a:p>
          </p:txBody>
        </p:sp>
        <p:sp>
          <p:nvSpPr>
            <p:cNvPr id="116" name="Google Shape;116;p13"/>
            <p:cNvSpPr txBox="1"/>
            <p:nvPr/>
          </p:nvSpPr>
          <p:spPr>
            <a:xfrm>
              <a:off x="4405" y="2592"/>
              <a:ext cx="1681" cy="1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Times New Roman"/>
                <a:buNone/>
              </a:pPr>
              <a:r>
                <a:rPr b="0" i="0" lang="en-US" sz="100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---------------------------    ----------------------------</a:t>
              </a:r>
              <a:endParaRPr/>
            </a:p>
          </p:txBody>
        </p:sp>
        <p:sp>
          <p:nvSpPr>
            <p:cNvPr id="117" name="Google Shape;117;p13"/>
            <p:cNvSpPr txBox="1"/>
            <p:nvPr/>
          </p:nvSpPr>
          <p:spPr>
            <a:xfrm>
              <a:off x="4405" y="2726"/>
              <a:ext cx="1681" cy="1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Times New Roman"/>
                <a:buNone/>
              </a:pPr>
              <a:r>
                <a:rPr b="0" i="0" lang="en-US" sz="100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---------------------------    ----------------------------</a:t>
              </a:r>
              <a:endParaRPr/>
            </a:p>
          </p:txBody>
        </p:sp>
        <p:sp>
          <p:nvSpPr>
            <p:cNvPr id="118" name="Google Shape;118;p13"/>
            <p:cNvSpPr txBox="1"/>
            <p:nvPr/>
          </p:nvSpPr>
          <p:spPr>
            <a:xfrm>
              <a:off x="4405" y="2870"/>
              <a:ext cx="1681" cy="1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Times New Roman"/>
                <a:buNone/>
              </a:pPr>
              <a:r>
                <a:rPr b="0" i="0" lang="en-US" sz="100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---------------------------    ----------------------------</a:t>
              </a:r>
              <a:endParaRPr/>
            </a:p>
          </p:txBody>
        </p:sp>
        <p:sp>
          <p:nvSpPr>
            <p:cNvPr id="119" name="Google Shape;119;p13"/>
            <p:cNvSpPr txBox="1"/>
            <p:nvPr/>
          </p:nvSpPr>
          <p:spPr>
            <a:xfrm>
              <a:off x="4405" y="3024"/>
              <a:ext cx="1681" cy="1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Times New Roman"/>
                <a:buNone/>
              </a:pPr>
              <a:r>
                <a:rPr b="0" i="0" lang="en-US" sz="100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---------------------------    ----------------------------</a:t>
              </a:r>
              <a:endParaRPr/>
            </a:p>
          </p:txBody>
        </p:sp>
        <p:sp>
          <p:nvSpPr>
            <p:cNvPr id="120" name="Google Shape;120;p13"/>
            <p:cNvSpPr txBox="1"/>
            <p:nvPr/>
          </p:nvSpPr>
          <p:spPr>
            <a:xfrm>
              <a:off x="4405" y="3158"/>
              <a:ext cx="1681" cy="1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Times New Roman"/>
                <a:buNone/>
              </a:pPr>
              <a:r>
                <a:rPr b="0" i="0" lang="en-US" sz="100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---------------------------    ----------------------------</a:t>
              </a:r>
              <a:endParaRPr/>
            </a:p>
          </p:txBody>
        </p:sp>
        <p:sp>
          <p:nvSpPr>
            <p:cNvPr id="121" name="Google Shape;121;p13"/>
            <p:cNvSpPr txBox="1"/>
            <p:nvPr/>
          </p:nvSpPr>
          <p:spPr>
            <a:xfrm>
              <a:off x="4405" y="3302"/>
              <a:ext cx="1681" cy="1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Times New Roman"/>
                <a:buNone/>
              </a:pPr>
              <a:r>
                <a:rPr b="0" i="0" lang="en-US" sz="100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---------------------------    ----------------------------</a:t>
              </a:r>
              <a:endParaRPr/>
            </a:p>
          </p:txBody>
        </p:sp>
        <p:sp>
          <p:nvSpPr>
            <p:cNvPr id="122" name="Google Shape;122;p13"/>
            <p:cNvSpPr txBox="1"/>
            <p:nvPr/>
          </p:nvSpPr>
          <p:spPr>
            <a:xfrm>
              <a:off x="4405" y="3446"/>
              <a:ext cx="1681" cy="1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Times New Roman"/>
                <a:buNone/>
              </a:pPr>
              <a:r>
                <a:rPr b="0" i="0" lang="en-US" sz="100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---------------------------    ----------------------------</a:t>
              </a:r>
              <a:endParaRPr/>
            </a:p>
          </p:txBody>
        </p:sp>
        <p:sp>
          <p:nvSpPr>
            <p:cNvPr id="123" name="Google Shape;123;p13"/>
            <p:cNvSpPr txBox="1"/>
            <p:nvPr/>
          </p:nvSpPr>
          <p:spPr>
            <a:xfrm>
              <a:off x="4405" y="3590"/>
              <a:ext cx="1681" cy="1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Times New Roman"/>
                <a:buNone/>
              </a:pPr>
              <a:r>
                <a:rPr b="0" i="0" lang="en-US" sz="100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---------------------------    ----------------------------</a:t>
              </a:r>
              <a:endParaRPr/>
            </a:p>
          </p:txBody>
        </p:sp>
        <p:sp>
          <p:nvSpPr>
            <p:cNvPr id="124" name="Google Shape;124;p13"/>
            <p:cNvSpPr txBox="1"/>
            <p:nvPr/>
          </p:nvSpPr>
          <p:spPr>
            <a:xfrm>
              <a:off x="4405" y="3734"/>
              <a:ext cx="1681" cy="1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Times New Roman"/>
                <a:buNone/>
              </a:pPr>
              <a:r>
                <a:rPr b="0" i="0" lang="en-US" sz="100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---------------------------    ----------------------------</a:t>
              </a:r>
              <a:endParaRPr/>
            </a:p>
          </p:txBody>
        </p:sp>
        <p:sp>
          <p:nvSpPr>
            <p:cNvPr id="125" name="Google Shape;125;p13"/>
            <p:cNvSpPr txBox="1"/>
            <p:nvPr/>
          </p:nvSpPr>
          <p:spPr>
            <a:xfrm>
              <a:off x="4405" y="4022"/>
              <a:ext cx="1612" cy="1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Times New Roman"/>
                <a:buNone/>
              </a:pPr>
              <a:r>
                <a:rPr b="0" i="0" lang="en-US" sz="100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Supervisor: -----------------------------------------</a:t>
              </a:r>
              <a:endParaRPr/>
            </a:p>
          </p:txBody>
        </p:sp>
        <p:sp>
          <p:nvSpPr>
            <p:cNvPr id="126" name="Google Shape;126;p13"/>
            <p:cNvSpPr txBox="1"/>
            <p:nvPr/>
          </p:nvSpPr>
          <p:spPr>
            <a:xfrm>
              <a:off x="4405" y="1440"/>
              <a:ext cx="1002" cy="1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Times New Roman"/>
                <a:buNone/>
              </a:pPr>
              <a:r>
                <a:rPr b="1" i="0" lang="en-US" sz="100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Further Action Required:</a:t>
              </a:r>
              <a:endParaRPr/>
            </a:p>
          </p:txBody>
        </p:sp>
        <p:sp>
          <p:nvSpPr>
            <p:cNvPr id="127" name="Google Shape;127;p13"/>
            <p:cNvSpPr txBox="1"/>
            <p:nvPr/>
          </p:nvSpPr>
          <p:spPr>
            <a:xfrm>
              <a:off x="4405" y="1536"/>
              <a:ext cx="1700" cy="17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Times New Roman"/>
                <a:buNone/>
              </a:pPr>
              <a:r>
                <a:rPr b="0" i="0" lang="en-US" sz="120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_________________________________</a:t>
              </a:r>
              <a:endParaRPr/>
            </a:p>
          </p:txBody>
        </p:sp>
        <p:sp>
          <p:nvSpPr>
            <p:cNvPr id="128" name="Google Shape;128;p13"/>
            <p:cNvSpPr txBox="1"/>
            <p:nvPr/>
          </p:nvSpPr>
          <p:spPr>
            <a:xfrm>
              <a:off x="4405" y="1680"/>
              <a:ext cx="1700" cy="17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Times New Roman"/>
                <a:buNone/>
              </a:pPr>
              <a:r>
                <a:rPr b="0" i="0" lang="en-US" sz="120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_________________________________</a:t>
              </a:r>
              <a:endParaRPr/>
            </a:p>
          </p:txBody>
        </p:sp>
      </p:grpSp>
      <p:grpSp>
        <p:nvGrpSpPr>
          <p:cNvPr id="129" name="Google Shape;129;p13"/>
          <p:cNvGrpSpPr/>
          <p:nvPr/>
        </p:nvGrpSpPr>
        <p:grpSpPr>
          <a:xfrm>
            <a:off x="0" y="715962"/>
            <a:ext cx="3441700" cy="4237037"/>
            <a:chOff x="0" y="451"/>
            <a:chExt cx="2168" cy="2669"/>
          </a:xfrm>
        </p:grpSpPr>
        <p:sp>
          <p:nvSpPr>
            <p:cNvPr id="130" name="Google Shape;130;p13"/>
            <p:cNvSpPr txBox="1"/>
            <p:nvPr/>
          </p:nvSpPr>
          <p:spPr>
            <a:xfrm>
              <a:off x="0" y="528"/>
              <a:ext cx="1924" cy="1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Times New Roman"/>
                <a:buNone/>
              </a:pPr>
              <a:r>
                <a:rPr b="0" i="0" lang="en-US" sz="70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Are all the steps required to carry out each task in today's activity reviewed in the TBM risk assessment, (the TBM Task hazard analysis)?</a:t>
              </a:r>
              <a:endParaRPr/>
            </a:p>
          </p:txBody>
        </p:sp>
        <p:sp>
          <p:nvSpPr>
            <p:cNvPr id="131" name="Google Shape;131;p13"/>
            <p:cNvSpPr txBox="1"/>
            <p:nvPr/>
          </p:nvSpPr>
          <p:spPr>
            <a:xfrm>
              <a:off x="1872" y="597"/>
              <a:ext cx="104" cy="9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32" name="Google Shape;132;p13"/>
            <p:cNvSpPr txBox="1"/>
            <p:nvPr/>
          </p:nvSpPr>
          <p:spPr>
            <a:xfrm>
              <a:off x="2028" y="597"/>
              <a:ext cx="104" cy="9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33" name="Google Shape;133;p13"/>
            <p:cNvSpPr txBox="1"/>
            <p:nvPr/>
          </p:nvSpPr>
          <p:spPr>
            <a:xfrm>
              <a:off x="0" y="720"/>
              <a:ext cx="1820" cy="1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Times New Roman"/>
                <a:buNone/>
              </a:pPr>
              <a:r>
                <a:rPr b="0" i="0" lang="en-US" sz="70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Are all the hazards identified in each step included in the SECTION 3 of this JHA-TBM form?</a:t>
              </a:r>
              <a:endParaRPr/>
            </a:p>
          </p:txBody>
        </p:sp>
        <p:sp>
          <p:nvSpPr>
            <p:cNvPr id="134" name="Google Shape;134;p13"/>
            <p:cNvSpPr txBox="1"/>
            <p:nvPr/>
          </p:nvSpPr>
          <p:spPr>
            <a:xfrm>
              <a:off x="0" y="883"/>
              <a:ext cx="1872" cy="1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Times New Roman"/>
                <a:buNone/>
              </a:pPr>
              <a:r>
                <a:rPr b="0" i="0" lang="en-US" sz="70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Have control measures been identified for each hazard?</a:t>
              </a:r>
              <a:endParaRPr/>
            </a:p>
          </p:txBody>
        </p:sp>
        <p:sp>
          <p:nvSpPr>
            <p:cNvPr id="135" name="Google Shape;135;p13"/>
            <p:cNvSpPr txBox="1"/>
            <p:nvPr/>
          </p:nvSpPr>
          <p:spPr>
            <a:xfrm>
              <a:off x="0" y="1008"/>
              <a:ext cx="1872" cy="1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Times New Roman"/>
                <a:buNone/>
              </a:pPr>
              <a:r>
                <a:rPr b="0" i="0" lang="en-US" sz="70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Are action parties for implementing each control  measures identified, and ALL the controls in place?</a:t>
              </a:r>
              <a:endParaRPr/>
            </a:p>
          </p:txBody>
        </p:sp>
        <p:sp>
          <p:nvSpPr>
            <p:cNvPr id="136" name="Google Shape;136;p13"/>
            <p:cNvSpPr txBox="1"/>
            <p:nvPr/>
          </p:nvSpPr>
          <p:spPr>
            <a:xfrm>
              <a:off x="0" y="1200"/>
              <a:ext cx="1872" cy="1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Times New Roman"/>
                <a:buNone/>
              </a:pPr>
              <a:r>
                <a:rPr b="0" i="0" lang="en-US" sz="70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Are the appropriate HSE tools/equipment available, adequate,  functional and in the right place?</a:t>
              </a:r>
              <a:endParaRPr/>
            </a:p>
          </p:txBody>
        </p:sp>
        <p:sp>
          <p:nvSpPr>
            <p:cNvPr id="137" name="Google Shape;137;p13"/>
            <p:cNvSpPr txBox="1"/>
            <p:nvPr/>
          </p:nvSpPr>
          <p:spPr>
            <a:xfrm>
              <a:off x="0" y="1392"/>
              <a:ext cx="1872" cy="1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Times New Roman"/>
                <a:buNone/>
              </a:pPr>
              <a:r>
                <a:rPr b="0" i="0" lang="en-US" sz="70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Have all the work party received the required trainings, and are wearing appropriate PPE for the tasks to be performed?</a:t>
              </a:r>
              <a:endParaRPr/>
            </a:p>
          </p:txBody>
        </p:sp>
        <p:sp>
          <p:nvSpPr>
            <p:cNvPr id="138" name="Google Shape;138;p13"/>
            <p:cNvSpPr txBox="1"/>
            <p:nvPr/>
          </p:nvSpPr>
          <p:spPr>
            <a:xfrm>
              <a:off x="0" y="1584"/>
              <a:ext cx="1872" cy="1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Times New Roman"/>
                <a:buNone/>
              </a:pPr>
              <a:r>
                <a:rPr b="0" i="0" lang="en-US" sz="70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Are all the relevant procedures, permits, etc communicated to and understood by the work party?</a:t>
              </a:r>
              <a:endParaRPr/>
            </a:p>
          </p:txBody>
        </p:sp>
        <p:sp>
          <p:nvSpPr>
            <p:cNvPr id="139" name="Google Shape;139;p13"/>
            <p:cNvSpPr txBox="1"/>
            <p:nvPr/>
          </p:nvSpPr>
          <p:spPr>
            <a:xfrm>
              <a:off x="0" y="1776"/>
              <a:ext cx="1872" cy="1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Times New Roman"/>
                <a:buNone/>
              </a:pPr>
              <a:r>
                <a:rPr b="0" i="0" lang="en-US" sz="70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Have the other people on this site, adjacent and/or impacting sites been informed of this job and the content of the permit?. </a:t>
              </a:r>
              <a:endParaRPr/>
            </a:p>
          </p:txBody>
        </p:sp>
        <p:sp>
          <p:nvSpPr>
            <p:cNvPr id="140" name="Google Shape;140;p13"/>
            <p:cNvSpPr txBox="1"/>
            <p:nvPr/>
          </p:nvSpPr>
          <p:spPr>
            <a:xfrm>
              <a:off x="0" y="1968"/>
              <a:ext cx="1872" cy="1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Times New Roman"/>
                <a:buNone/>
              </a:pPr>
              <a:r>
                <a:rPr b="0" i="0" lang="en-US" sz="70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Are all the work party aware that any changes in the work plan should be communicated to everyone involved in the work?</a:t>
              </a:r>
              <a:endParaRPr/>
            </a:p>
          </p:txBody>
        </p:sp>
        <p:sp>
          <p:nvSpPr>
            <p:cNvPr id="141" name="Google Shape;141;p13"/>
            <p:cNvSpPr txBox="1"/>
            <p:nvPr/>
          </p:nvSpPr>
          <p:spPr>
            <a:xfrm>
              <a:off x="0" y="2160"/>
              <a:ext cx="1872" cy="1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Times New Roman"/>
                <a:buNone/>
              </a:pPr>
              <a:r>
                <a:rPr b="0" i="0" lang="en-US" sz="70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Is the work party aware of the emergency measures and equipment locations, such as egress, alarms, portable fire fighting equipment and spill kits?</a:t>
              </a:r>
              <a:endParaRPr/>
            </a:p>
          </p:txBody>
        </p:sp>
        <p:sp>
          <p:nvSpPr>
            <p:cNvPr id="142" name="Google Shape;142;p13"/>
            <p:cNvSpPr txBox="1"/>
            <p:nvPr/>
          </p:nvSpPr>
          <p:spPr>
            <a:xfrm>
              <a:off x="0" y="2352"/>
              <a:ext cx="1872" cy="1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Times New Roman"/>
                <a:buNone/>
              </a:pPr>
              <a:r>
                <a:rPr b="0" i="0" lang="en-US" sz="70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Is the worksite clean, tidy and in a manner fit to commence the work activity and is time allowed for cleaning after the days work?</a:t>
              </a:r>
              <a:endParaRPr/>
            </a:p>
          </p:txBody>
        </p:sp>
        <p:sp>
          <p:nvSpPr>
            <p:cNvPr id="143" name="Google Shape;143;p13"/>
            <p:cNvSpPr txBox="1"/>
            <p:nvPr/>
          </p:nvSpPr>
          <p:spPr>
            <a:xfrm>
              <a:off x="0" y="2928"/>
              <a:ext cx="1872" cy="1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Times New Roman"/>
                <a:buNone/>
              </a:pPr>
              <a:r>
                <a:rPr b="0" i="0" lang="en-US" sz="70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Is the work site safe to start work, all isolations confirmed, Gas test done and warning signs in place?</a:t>
              </a:r>
              <a:endParaRPr/>
            </a:p>
          </p:txBody>
        </p:sp>
        <p:sp>
          <p:nvSpPr>
            <p:cNvPr id="144" name="Google Shape;144;p13"/>
            <p:cNvSpPr txBox="1"/>
            <p:nvPr/>
          </p:nvSpPr>
          <p:spPr>
            <a:xfrm>
              <a:off x="0" y="2544"/>
              <a:ext cx="1872" cy="1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Times New Roman"/>
                <a:buNone/>
              </a:pPr>
              <a:r>
                <a:rPr b="0" i="0" lang="en-US" sz="70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Have all isolations been identified, implemented and checked by supervisor and workparty, if applicable?</a:t>
              </a:r>
              <a:endParaRPr/>
            </a:p>
          </p:txBody>
        </p:sp>
        <p:sp>
          <p:nvSpPr>
            <p:cNvPr id="145" name="Google Shape;145;p13"/>
            <p:cNvSpPr txBox="1"/>
            <p:nvPr/>
          </p:nvSpPr>
          <p:spPr>
            <a:xfrm>
              <a:off x="0" y="2736"/>
              <a:ext cx="1872" cy="1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Times New Roman"/>
                <a:buNone/>
              </a:pPr>
              <a:r>
                <a:rPr b="0" i="0" lang="en-US" sz="70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Have all working at height and confined space risks, access /egress route been addressed??</a:t>
              </a:r>
              <a:endParaRPr/>
            </a:p>
          </p:txBody>
        </p:sp>
        <p:sp>
          <p:nvSpPr>
            <p:cNvPr id="146" name="Google Shape;146;p13"/>
            <p:cNvSpPr txBox="1"/>
            <p:nvPr/>
          </p:nvSpPr>
          <p:spPr>
            <a:xfrm>
              <a:off x="1872" y="751"/>
              <a:ext cx="104" cy="9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47" name="Google Shape;147;p13"/>
            <p:cNvSpPr txBox="1"/>
            <p:nvPr/>
          </p:nvSpPr>
          <p:spPr>
            <a:xfrm>
              <a:off x="2028" y="751"/>
              <a:ext cx="104" cy="9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48" name="Google Shape;148;p13"/>
            <p:cNvSpPr txBox="1"/>
            <p:nvPr/>
          </p:nvSpPr>
          <p:spPr>
            <a:xfrm>
              <a:off x="1872" y="2976"/>
              <a:ext cx="104" cy="9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49" name="Google Shape;149;p13"/>
            <p:cNvSpPr txBox="1"/>
            <p:nvPr/>
          </p:nvSpPr>
          <p:spPr>
            <a:xfrm>
              <a:off x="2028" y="2976"/>
              <a:ext cx="104" cy="9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50" name="Google Shape;150;p13"/>
            <p:cNvSpPr txBox="1"/>
            <p:nvPr/>
          </p:nvSpPr>
          <p:spPr>
            <a:xfrm>
              <a:off x="1872" y="2784"/>
              <a:ext cx="104" cy="9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51" name="Google Shape;151;p13"/>
            <p:cNvSpPr txBox="1"/>
            <p:nvPr/>
          </p:nvSpPr>
          <p:spPr>
            <a:xfrm>
              <a:off x="2028" y="2784"/>
              <a:ext cx="104" cy="9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52" name="Google Shape;152;p13"/>
            <p:cNvSpPr txBox="1"/>
            <p:nvPr/>
          </p:nvSpPr>
          <p:spPr>
            <a:xfrm>
              <a:off x="1872" y="2592"/>
              <a:ext cx="104" cy="9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53" name="Google Shape;153;p13"/>
            <p:cNvSpPr txBox="1"/>
            <p:nvPr/>
          </p:nvSpPr>
          <p:spPr>
            <a:xfrm>
              <a:off x="2028" y="2592"/>
              <a:ext cx="104" cy="9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54" name="Google Shape;154;p13"/>
            <p:cNvSpPr txBox="1"/>
            <p:nvPr/>
          </p:nvSpPr>
          <p:spPr>
            <a:xfrm>
              <a:off x="1872" y="2400"/>
              <a:ext cx="104" cy="9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55" name="Google Shape;155;p13"/>
            <p:cNvSpPr txBox="1"/>
            <p:nvPr/>
          </p:nvSpPr>
          <p:spPr>
            <a:xfrm>
              <a:off x="2028" y="2400"/>
              <a:ext cx="104" cy="9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56" name="Google Shape;156;p13"/>
            <p:cNvSpPr txBox="1"/>
            <p:nvPr/>
          </p:nvSpPr>
          <p:spPr>
            <a:xfrm>
              <a:off x="1872" y="2208"/>
              <a:ext cx="104" cy="9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57" name="Google Shape;157;p13"/>
            <p:cNvSpPr txBox="1"/>
            <p:nvPr/>
          </p:nvSpPr>
          <p:spPr>
            <a:xfrm>
              <a:off x="2028" y="2208"/>
              <a:ext cx="104" cy="9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58" name="Google Shape;158;p13"/>
            <p:cNvSpPr txBox="1"/>
            <p:nvPr/>
          </p:nvSpPr>
          <p:spPr>
            <a:xfrm>
              <a:off x="1872" y="2016"/>
              <a:ext cx="104" cy="9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59" name="Google Shape;159;p13"/>
            <p:cNvSpPr txBox="1"/>
            <p:nvPr/>
          </p:nvSpPr>
          <p:spPr>
            <a:xfrm>
              <a:off x="2028" y="2016"/>
              <a:ext cx="104" cy="9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60" name="Google Shape;160;p13"/>
            <p:cNvSpPr txBox="1"/>
            <p:nvPr/>
          </p:nvSpPr>
          <p:spPr>
            <a:xfrm>
              <a:off x="1872" y="1824"/>
              <a:ext cx="104" cy="9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61" name="Google Shape;161;p13"/>
            <p:cNvSpPr txBox="1"/>
            <p:nvPr/>
          </p:nvSpPr>
          <p:spPr>
            <a:xfrm>
              <a:off x="2028" y="1824"/>
              <a:ext cx="104" cy="9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62" name="Google Shape;162;p13"/>
            <p:cNvSpPr txBox="1"/>
            <p:nvPr/>
          </p:nvSpPr>
          <p:spPr>
            <a:xfrm>
              <a:off x="1872" y="1632"/>
              <a:ext cx="104" cy="9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63" name="Google Shape;163;p13"/>
            <p:cNvSpPr txBox="1"/>
            <p:nvPr/>
          </p:nvSpPr>
          <p:spPr>
            <a:xfrm>
              <a:off x="2028" y="1632"/>
              <a:ext cx="104" cy="9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64" name="Google Shape;164;p13"/>
            <p:cNvSpPr txBox="1"/>
            <p:nvPr/>
          </p:nvSpPr>
          <p:spPr>
            <a:xfrm>
              <a:off x="1872" y="1440"/>
              <a:ext cx="104" cy="9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65" name="Google Shape;165;p13"/>
            <p:cNvSpPr txBox="1"/>
            <p:nvPr/>
          </p:nvSpPr>
          <p:spPr>
            <a:xfrm>
              <a:off x="2028" y="1440"/>
              <a:ext cx="104" cy="9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66" name="Google Shape;166;p13"/>
            <p:cNvSpPr txBox="1"/>
            <p:nvPr/>
          </p:nvSpPr>
          <p:spPr>
            <a:xfrm>
              <a:off x="1872" y="1248"/>
              <a:ext cx="104" cy="9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67" name="Google Shape;167;p13"/>
            <p:cNvSpPr txBox="1"/>
            <p:nvPr/>
          </p:nvSpPr>
          <p:spPr>
            <a:xfrm>
              <a:off x="2028" y="1248"/>
              <a:ext cx="104" cy="9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68" name="Google Shape;168;p13"/>
            <p:cNvSpPr txBox="1"/>
            <p:nvPr/>
          </p:nvSpPr>
          <p:spPr>
            <a:xfrm>
              <a:off x="1872" y="912"/>
              <a:ext cx="104" cy="9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69" name="Google Shape;169;p13"/>
            <p:cNvSpPr txBox="1"/>
            <p:nvPr/>
          </p:nvSpPr>
          <p:spPr>
            <a:xfrm>
              <a:off x="2028" y="912"/>
              <a:ext cx="104" cy="9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70" name="Google Shape;170;p13"/>
            <p:cNvSpPr txBox="1"/>
            <p:nvPr/>
          </p:nvSpPr>
          <p:spPr>
            <a:xfrm>
              <a:off x="1872" y="1056"/>
              <a:ext cx="104" cy="9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71" name="Google Shape;171;p13"/>
            <p:cNvSpPr txBox="1"/>
            <p:nvPr/>
          </p:nvSpPr>
          <p:spPr>
            <a:xfrm>
              <a:off x="2028" y="1056"/>
              <a:ext cx="104" cy="9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72" name="Google Shape;172;p13"/>
            <p:cNvSpPr txBox="1"/>
            <p:nvPr/>
          </p:nvSpPr>
          <p:spPr>
            <a:xfrm>
              <a:off x="1824" y="451"/>
              <a:ext cx="185" cy="17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Times New Roman"/>
                <a:buNone/>
              </a:pPr>
              <a:r>
                <a:rPr b="1" i="0" lang="en-US" sz="120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Y</a:t>
              </a:r>
              <a:endParaRPr/>
            </a:p>
          </p:txBody>
        </p:sp>
        <p:sp>
          <p:nvSpPr>
            <p:cNvPr id="173" name="Google Shape;173;p13"/>
            <p:cNvSpPr txBox="1"/>
            <p:nvPr/>
          </p:nvSpPr>
          <p:spPr>
            <a:xfrm>
              <a:off x="1983" y="451"/>
              <a:ext cx="185" cy="17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Times New Roman"/>
                <a:buNone/>
              </a:pPr>
              <a:r>
                <a:rPr b="1" i="0" lang="en-US" sz="120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N</a:t>
              </a:r>
              <a:endParaRPr/>
            </a:p>
          </p:txBody>
        </p:sp>
      </p:grpSp>
      <p:grpSp>
        <p:nvGrpSpPr>
          <p:cNvPr id="174" name="Google Shape;174;p13"/>
          <p:cNvGrpSpPr/>
          <p:nvPr/>
        </p:nvGrpSpPr>
        <p:grpSpPr>
          <a:xfrm>
            <a:off x="3459162" y="717550"/>
            <a:ext cx="3351212" cy="4800600"/>
            <a:chOff x="2179" y="452"/>
            <a:chExt cx="2111" cy="3024"/>
          </a:xfrm>
        </p:grpSpPr>
        <p:sp>
          <p:nvSpPr>
            <p:cNvPr id="175" name="Google Shape;175;p13"/>
            <p:cNvSpPr txBox="1"/>
            <p:nvPr/>
          </p:nvSpPr>
          <p:spPr>
            <a:xfrm>
              <a:off x="2179" y="566"/>
              <a:ext cx="1781" cy="1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Times New Roman"/>
                <a:buNone/>
              </a:pPr>
              <a:r>
                <a:rPr b="0" i="0" lang="en-US" sz="70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Use of lifting equipment. If yes is the lifting plan developed and available</a:t>
              </a:r>
              <a:endParaRPr/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Times New Roman"/>
                <a:buNone/>
              </a:pPr>
              <a:r>
                <a:rPr b="0" i="0" lang="en-US" sz="70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on site?</a:t>
              </a:r>
              <a:endParaRPr/>
            </a:p>
          </p:txBody>
        </p:sp>
        <p:sp>
          <p:nvSpPr>
            <p:cNvPr id="176" name="Google Shape;176;p13"/>
            <p:cNvSpPr txBox="1"/>
            <p:nvPr/>
          </p:nvSpPr>
          <p:spPr>
            <a:xfrm>
              <a:off x="2179" y="720"/>
              <a:ext cx="1576" cy="1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Times New Roman"/>
                <a:buNone/>
              </a:pPr>
              <a:r>
                <a:rPr b="0" i="0" lang="en-US" sz="70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Has the lifting plan been read and understood by the lifting party</a:t>
              </a:r>
              <a:endParaRPr/>
            </a:p>
          </p:txBody>
        </p:sp>
        <p:sp>
          <p:nvSpPr>
            <p:cNvPr id="177" name="Google Shape;177;p13"/>
            <p:cNvSpPr txBox="1"/>
            <p:nvPr/>
          </p:nvSpPr>
          <p:spPr>
            <a:xfrm>
              <a:off x="2179" y="883"/>
              <a:ext cx="1761" cy="1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Times New Roman"/>
                <a:buNone/>
              </a:pPr>
              <a:r>
                <a:rPr b="0" i="0" lang="en-US" sz="70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Manual handling - moving or carrying objects/tools with significant risk </a:t>
              </a:r>
              <a:endParaRPr/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Times New Roman"/>
                <a:buNone/>
              </a:pPr>
              <a:r>
                <a:rPr b="0" i="0" lang="en-US" sz="70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of injury? if yes, is the manual handling assessment done?</a:t>
              </a:r>
              <a:endParaRPr/>
            </a:p>
          </p:txBody>
        </p:sp>
        <p:sp>
          <p:nvSpPr>
            <p:cNvPr id="178" name="Google Shape;178;p13"/>
            <p:cNvSpPr txBox="1"/>
            <p:nvPr/>
          </p:nvSpPr>
          <p:spPr>
            <a:xfrm>
              <a:off x="2179" y="1056"/>
              <a:ext cx="1789" cy="1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Times New Roman"/>
                <a:buNone/>
              </a:pPr>
              <a:r>
                <a:rPr b="0" i="0" lang="en-US" sz="70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Working with or near an object/equipment that may move or potentially dangerous (e.g rotating part, live plant)</a:t>
              </a:r>
              <a:endParaRPr/>
            </a:p>
          </p:txBody>
        </p:sp>
        <p:sp>
          <p:nvSpPr>
            <p:cNvPr id="179" name="Google Shape;179;p13"/>
            <p:cNvSpPr txBox="1"/>
            <p:nvPr/>
          </p:nvSpPr>
          <p:spPr>
            <a:xfrm>
              <a:off x="2179" y="1346"/>
              <a:ext cx="735" cy="1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Times New Roman"/>
                <a:buNone/>
              </a:pPr>
              <a:r>
                <a:rPr b="0" i="0" lang="en-US" sz="70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Working in a confine space</a:t>
              </a:r>
              <a:endParaRPr/>
            </a:p>
          </p:txBody>
        </p:sp>
        <p:sp>
          <p:nvSpPr>
            <p:cNvPr id="180" name="Google Shape;180;p13"/>
            <p:cNvSpPr txBox="1"/>
            <p:nvPr/>
          </p:nvSpPr>
          <p:spPr>
            <a:xfrm>
              <a:off x="2179" y="1507"/>
              <a:ext cx="1789" cy="1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Times New Roman"/>
                <a:buNone/>
              </a:pPr>
              <a:r>
                <a:rPr b="0" i="0" lang="en-US" sz="70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Working in an area with poor visibility (lighting or tight) or weather</a:t>
              </a:r>
              <a:endParaRPr/>
            </a:p>
          </p:txBody>
        </p:sp>
        <p:sp>
          <p:nvSpPr>
            <p:cNvPr id="181" name="Google Shape;181;p13"/>
            <p:cNvSpPr txBox="1"/>
            <p:nvPr/>
          </p:nvSpPr>
          <p:spPr>
            <a:xfrm>
              <a:off x="2179" y="1634"/>
              <a:ext cx="1379" cy="1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Times New Roman"/>
                <a:buNone/>
              </a:pPr>
              <a:r>
                <a:rPr b="0" i="0" lang="en-US" sz="70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Working in an area where personnel can trip, slip or fall</a:t>
              </a:r>
              <a:endParaRPr/>
            </a:p>
          </p:txBody>
        </p:sp>
        <p:sp>
          <p:nvSpPr>
            <p:cNvPr id="182" name="Google Shape;182;p13"/>
            <p:cNvSpPr txBox="1"/>
            <p:nvPr/>
          </p:nvSpPr>
          <p:spPr>
            <a:xfrm>
              <a:off x="2179" y="1219"/>
              <a:ext cx="1370" cy="1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Times New Roman"/>
                <a:buNone/>
              </a:pPr>
              <a:r>
                <a:rPr b="0" i="0" lang="en-US" sz="70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Working with equipment or connections under pressure</a:t>
              </a:r>
              <a:endParaRPr/>
            </a:p>
          </p:txBody>
        </p:sp>
        <p:sp>
          <p:nvSpPr>
            <p:cNvPr id="183" name="Google Shape;183;p13"/>
            <p:cNvSpPr txBox="1"/>
            <p:nvPr/>
          </p:nvSpPr>
          <p:spPr>
            <a:xfrm>
              <a:off x="2179" y="1776"/>
              <a:ext cx="1789" cy="1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Times New Roman"/>
                <a:buNone/>
              </a:pPr>
              <a:r>
                <a:rPr b="0" i="0" lang="en-US" sz="70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Personnel who are new (to the operation/team) or yet to undergone the required trainings</a:t>
              </a:r>
              <a:endParaRPr/>
            </a:p>
          </p:txBody>
        </p:sp>
        <p:sp>
          <p:nvSpPr>
            <p:cNvPr id="184" name="Google Shape;184;p13"/>
            <p:cNvSpPr txBox="1"/>
            <p:nvPr/>
          </p:nvSpPr>
          <p:spPr>
            <a:xfrm>
              <a:off x="2179" y="1968"/>
              <a:ext cx="1755" cy="1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Times New Roman"/>
                <a:buNone/>
              </a:pPr>
              <a:r>
                <a:rPr b="0" i="0" lang="en-US" sz="70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Potential for in/flammable liquid and/or gas (e.g Crudeoil spiked with condensate)</a:t>
              </a:r>
              <a:endParaRPr/>
            </a:p>
          </p:txBody>
        </p:sp>
        <p:sp>
          <p:nvSpPr>
            <p:cNvPr id="185" name="Google Shape;185;p13"/>
            <p:cNvSpPr txBox="1"/>
            <p:nvPr/>
          </p:nvSpPr>
          <p:spPr>
            <a:xfrm>
              <a:off x="2179" y="2112"/>
              <a:ext cx="1645" cy="1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Times New Roman"/>
                <a:buNone/>
              </a:pPr>
              <a:r>
                <a:rPr b="0" i="0" lang="en-US" sz="70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Potential for environmental impact (Spill, waste, emission) peculiar</a:t>
              </a:r>
              <a:endParaRPr/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Times New Roman"/>
                <a:buNone/>
              </a:pPr>
              <a:r>
                <a:rPr b="0" i="0" lang="en-US" sz="70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to the job location</a:t>
              </a:r>
              <a:endParaRPr/>
            </a:p>
          </p:txBody>
        </p:sp>
        <p:sp>
          <p:nvSpPr>
            <p:cNvPr id="186" name="Google Shape;186;p13"/>
            <p:cNvSpPr txBox="1"/>
            <p:nvPr/>
          </p:nvSpPr>
          <p:spPr>
            <a:xfrm>
              <a:off x="2179" y="2275"/>
              <a:ext cx="1726" cy="1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Times New Roman"/>
                <a:buNone/>
              </a:pPr>
              <a:r>
                <a:rPr b="0" i="0" lang="en-US" sz="70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Concurrent operations and potential conflict with adjacent work places </a:t>
              </a:r>
              <a:endParaRPr/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Times New Roman"/>
                <a:buNone/>
              </a:pPr>
              <a:r>
                <a:rPr b="0" i="0" lang="en-US" sz="70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or work parties</a:t>
              </a:r>
              <a:endParaRPr/>
            </a:p>
          </p:txBody>
        </p:sp>
        <p:sp>
          <p:nvSpPr>
            <p:cNvPr id="187" name="Google Shape;187;p13"/>
            <p:cNvSpPr txBox="1"/>
            <p:nvPr/>
          </p:nvSpPr>
          <p:spPr>
            <a:xfrm>
              <a:off x="3992" y="597"/>
              <a:ext cx="104" cy="9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88" name="Google Shape;188;p13"/>
            <p:cNvSpPr txBox="1"/>
            <p:nvPr/>
          </p:nvSpPr>
          <p:spPr>
            <a:xfrm>
              <a:off x="4168" y="597"/>
              <a:ext cx="104" cy="9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89" name="Google Shape;189;p13"/>
            <p:cNvSpPr txBox="1"/>
            <p:nvPr/>
          </p:nvSpPr>
          <p:spPr>
            <a:xfrm>
              <a:off x="3992" y="755"/>
              <a:ext cx="104" cy="9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90" name="Google Shape;190;p13"/>
            <p:cNvSpPr txBox="1"/>
            <p:nvPr/>
          </p:nvSpPr>
          <p:spPr>
            <a:xfrm>
              <a:off x="4168" y="755"/>
              <a:ext cx="104" cy="9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91" name="Google Shape;191;p13"/>
            <p:cNvSpPr txBox="1"/>
            <p:nvPr/>
          </p:nvSpPr>
          <p:spPr>
            <a:xfrm>
              <a:off x="3992" y="3072"/>
              <a:ext cx="104" cy="9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92" name="Google Shape;192;p13"/>
            <p:cNvSpPr txBox="1"/>
            <p:nvPr/>
          </p:nvSpPr>
          <p:spPr>
            <a:xfrm>
              <a:off x="4168" y="3072"/>
              <a:ext cx="104" cy="9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93" name="Google Shape;193;p13"/>
            <p:cNvSpPr txBox="1"/>
            <p:nvPr/>
          </p:nvSpPr>
          <p:spPr>
            <a:xfrm>
              <a:off x="3992" y="2832"/>
              <a:ext cx="104" cy="9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94" name="Google Shape;194;p13"/>
            <p:cNvSpPr txBox="1"/>
            <p:nvPr/>
          </p:nvSpPr>
          <p:spPr>
            <a:xfrm>
              <a:off x="4168" y="2832"/>
              <a:ext cx="104" cy="9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95" name="Google Shape;195;p13"/>
            <p:cNvSpPr txBox="1"/>
            <p:nvPr/>
          </p:nvSpPr>
          <p:spPr>
            <a:xfrm>
              <a:off x="3992" y="2592"/>
              <a:ext cx="104" cy="9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96" name="Google Shape;196;p13"/>
            <p:cNvSpPr txBox="1"/>
            <p:nvPr/>
          </p:nvSpPr>
          <p:spPr>
            <a:xfrm>
              <a:off x="4168" y="2592"/>
              <a:ext cx="104" cy="9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97" name="Google Shape;197;p13"/>
            <p:cNvSpPr txBox="1"/>
            <p:nvPr/>
          </p:nvSpPr>
          <p:spPr>
            <a:xfrm>
              <a:off x="3992" y="2160"/>
              <a:ext cx="104" cy="9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98" name="Google Shape;198;p13"/>
            <p:cNvSpPr txBox="1"/>
            <p:nvPr/>
          </p:nvSpPr>
          <p:spPr>
            <a:xfrm>
              <a:off x="4168" y="2160"/>
              <a:ext cx="104" cy="9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99" name="Google Shape;199;p13"/>
            <p:cNvSpPr txBox="1"/>
            <p:nvPr/>
          </p:nvSpPr>
          <p:spPr>
            <a:xfrm>
              <a:off x="3992" y="1968"/>
              <a:ext cx="104" cy="9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00" name="Google Shape;200;p13"/>
            <p:cNvSpPr txBox="1"/>
            <p:nvPr/>
          </p:nvSpPr>
          <p:spPr>
            <a:xfrm>
              <a:off x="4168" y="1968"/>
              <a:ext cx="104" cy="9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01" name="Google Shape;201;p13"/>
            <p:cNvSpPr txBox="1"/>
            <p:nvPr/>
          </p:nvSpPr>
          <p:spPr>
            <a:xfrm>
              <a:off x="3992" y="1824"/>
              <a:ext cx="104" cy="9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02" name="Google Shape;202;p13"/>
            <p:cNvSpPr txBox="1"/>
            <p:nvPr/>
          </p:nvSpPr>
          <p:spPr>
            <a:xfrm>
              <a:off x="4168" y="1824"/>
              <a:ext cx="104" cy="9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03" name="Google Shape;203;p13"/>
            <p:cNvSpPr txBox="1"/>
            <p:nvPr/>
          </p:nvSpPr>
          <p:spPr>
            <a:xfrm>
              <a:off x="3992" y="1680"/>
              <a:ext cx="104" cy="9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04" name="Google Shape;204;p13"/>
            <p:cNvSpPr txBox="1"/>
            <p:nvPr/>
          </p:nvSpPr>
          <p:spPr>
            <a:xfrm>
              <a:off x="4168" y="1680"/>
              <a:ext cx="104" cy="9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05" name="Google Shape;205;p13"/>
            <p:cNvSpPr txBox="1"/>
            <p:nvPr/>
          </p:nvSpPr>
          <p:spPr>
            <a:xfrm>
              <a:off x="3992" y="1536"/>
              <a:ext cx="104" cy="9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06" name="Google Shape;206;p13"/>
            <p:cNvSpPr txBox="1"/>
            <p:nvPr/>
          </p:nvSpPr>
          <p:spPr>
            <a:xfrm>
              <a:off x="4168" y="1536"/>
              <a:ext cx="104" cy="9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07" name="Google Shape;207;p13"/>
            <p:cNvSpPr txBox="1"/>
            <p:nvPr/>
          </p:nvSpPr>
          <p:spPr>
            <a:xfrm>
              <a:off x="3992" y="1392"/>
              <a:ext cx="104" cy="9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08" name="Google Shape;208;p13"/>
            <p:cNvSpPr txBox="1"/>
            <p:nvPr/>
          </p:nvSpPr>
          <p:spPr>
            <a:xfrm>
              <a:off x="4168" y="1392"/>
              <a:ext cx="104" cy="9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09" name="Google Shape;209;p13"/>
            <p:cNvSpPr txBox="1"/>
            <p:nvPr/>
          </p:nvSpPr>
          <p:spPr>
            <a:xfrm>
              <a:off x="3992" y="1248"/>
              <a:ext cx="104" cy="9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10" name="Google Shape;210;p13"/>
            <p:cNvSpPr txBox="1"/>
            <p:nvPr/>
          </p:nvSpPr>
          <p:spPr>
            <a:xfrm>
              <a:off x="4168" y="1248"/>
              <a:ext cx="104" cy="9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11" name="Google Shape;211;p13"/>
            <p:cNvSpPr txBox="1"/>
            <p:nvPr/>
          </p:nvSpPr>
          <p:spPr>
            <a:xfrm>
              <a:off x="3992" y="912"/>
              <a:ext cx="104" cy="9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12" name="Google Shape;212;p13"/>
            <p:cNvSpPr txBox="1"/>
            <p:nvPr/>
          </p:nvSpPr>
          <p:spPr>
            <a:xfrm>
              <a:off x="4168" y="912"/>
              <a:ext cx="104" cy="9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13" name="Google Shape;213;p13"/>
            <p:cNvSpPr txBox="1"/>
            <p:nvPr/>
          </p:nvSpPr>
          <p:spPr>
            <a:xfrm>
              <a:off x="3992" y="1091"/>
              <a:ext cx="104" cy="9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14" name="Google Shape;214;p13"/>
            <p:cNvSpPr txBox="1"/>
            <p:nvPr/>
          </p:nvSpPr>
          <p:spPr>
            <a:xfrm>
              <a:off x="4168" y="1091"/>
              <a:ext cx="104" cy="9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15" name="Google Shape;215;p13"/>
            <p:cNvSpPr txBox="1"/>
            <p:nvPr/>
          </p:nvSpPr>
          <p:spPr>
            <a:xfrm>
              <a:off x="3992" y="2736"/>
              <a:ext cx="104" cy="9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16" name="Google Shape;216;p13"/>
            <p:cNvSpPr txBox="1"/>
            <p:nvPr/>
          </p:nvSpPr>
          <p:spPr>
            <a:xfrm>
              <a:off x="4168" y="2736"/>
              <a:ext cx="104" cy="9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17" name="Google Shape;217;p13"/>
            <p:cNvSpPr txBox="1"/>
            <p:nvPr/>
          </p:nvSpPr>
          <p:spPr>
            <a:xfrm>
              <a:off x="3992" y="2496"/>
              <a:ext cx="104" cy="9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18" name="Google Shape;218;p13"/>
            <p:cNvSpPr txBox="1"/>
            <p:nvPr/>
          </p:nvSpPr>
          <p:spPr>
            <a:xfrm>
              <a:off x="4168" y="2496"/>
              <a:ext cx="104" cy="9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19" name="Google Shape;219;p13"/>
            <p:cNvSpPr txBox="1"/>
            <p:nvPr/>
          </p:nvSpPr>
          <p:spPr>
            <a:xfrm>
              <a:off x="3992" y="2304"/>
              <a:ext cx="104" cy="9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20" name="Google Shape;220;p13"/>
            <p:cNvSpPr txBox="1"/>
            <p:nvPr/>
          </p:nvSpPr>
          <p:spPr>
            <a:xfrm>
              <a:off x="4168" y="2304"/>
              <a:ext cx="104" cy="9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21" name="Google Shape;221;p13"/>
            <p:cNvSpPr txBox="1"/>
            <p:nvPr/>
          </p:nvSpPr>
          <p:spPr>
            <a:xfrm>
              <a:off x="2179" y="2411"/>
              <a:ext cx="1197" cy="13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"/>
                <a:buFont typeface="Times New Roman"/>
                <a:buNone/>
              </a:pPr>
              <a:r>
                <a:rPr b="1" i="0" lang="en-US" sz="80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Potential Hazards from energy sources:</a:t>
              </a:r>
              <a:endParaRPr/>
            </a:p>
          </p:txBody>
        </p:sp>
        <p:sp>
          <p:nvSpPr>
            <p:cNvPr id="222" name="Google Shape;222;p13"/>
            <p:cNvSpPr txBox="1"/>
            <p:nvPr/>
          </p:nvSpPr>
          <p:spPr>
            <a:xfrm>
              <a:off x="3992" y="2976"/>
              <a:ext cx="104" cy="9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23" name="Google Shape;223;p13"/>
            <p:cNvSpPr txBox="1"/>
            <p:nvPr/>
          </p:nvSpPr>
          <p:spPr>
            <a:xfrm>
              <a:off x="4168" y="2976"/>
              <a:ext cx="104" cy="9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24" name="Google Shape;224;p13"/>
            <p:cNvSpPr txBox="1"/>
            <p:nvPr/>
          </p:nvSpPr>
          <p:spPr>
            <a:xfrm>
              <a:off x="3992" y="3216"/>
              <a:ext cx="104" cy="9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25" name="Google Shape;225;p13"/>
            <p:cNvSpPr txBox="1"/>
            <p:nvPr/>
          </p:nvSpPr>
          <p:spPr>
            <a:xfrm>
              <a:off x="4168" y="3216"/>
              <a:ext cx="104" cy="9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26" name="Google Shape;226;p13"/>
            <p:cNvSpPr txBox="1"/>
            <p:nvPr/>
          </p:nvSpPr>
          <p:spPr>
            <a:xfrm>
              <a:off x="3992" y="3312"/>
              <a:ext cx="104" cy="9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27" name="Google Shape;227;p13"/>
            <p:cNvSpPr txBox="1"/>
            <p:nvPr/>
          </p:nvSpPr>
          <p:spPr>
            <a:xfrm>
              <a:off x="4168" y="3312"/>
              <a:ext cx="104" cy="9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28" name="Google Shape;228;p13"/>
            <p:cNvSpPr txBox="1"/>
            <p:nvPr/>
          </p:nvSpPr>
          <p:spPr>
            <a:xfrm>
              <a:off x="2179" y="2496"/>
              <a:ext cx="650" cy="13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Times New Roman"/>
                <a:buNone/>
              </a:pPr>
              <a:r>
                <a:rPr b="0" i="0" lang="en-US" sz="70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Motion Energy Sources</a:t>
              </a:r>
              <a:endParaRPr/>
            </a:p>
          </p:txBody>
        </p:sp>
        <p:sp>
          <p:nvSpPr>
            <p:cNvPr id="229" name="Google Shape;229;p13"/>
            <p:cNvSpPr txBox="1"/>
            <p:nvPr/>
          </p:nvSpPr>
          <p:spPr>
            <a:xfrm>
              <a:off x="2179" y="2592"/>
              <a:ext cx="1797" cy="1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Times New Roman"/>
                <a:buNone/>
              </a:pPr>
              <a:r>
                <a:rPr b="0" i="0" lang="en-US" sz="70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Chemical Energy Sources (incl. dangerous goods or substances hazardous </a:t>
              </a:r>
              <a:endParaRPr/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Times New Roman"/>
                <a:buNone/>
              </a:pPr>
              <a:r>
                <a:rPr b="0" i="0" lang="en-US" sz="70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to health/environment)</a:t>
              </a:r>
              <a:endParaRPr/>
            </a:p>
          </p:txBody>
        </p:sp>
        <p:sp>
          <p:nvSpPr>
            <p:cNvPr id="230" name="Google Shape;230;p13"/>
            <p:cNvSpPr txBox="1"/>
            <p:nvPr/>
          </p:nvSpPr>
          <p:spPr>
            <a:xfrm>
              <a:off x="2179" y="2736"/>
              <a:ext cx="717" cy="13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Times New Roman"/>
                <a:buNone/>
              </a:pPr>
              <a:r>
                <a:rPr b="0" i="0" lang="en-US" sz="70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Radiation Energy Sources </a:t>
              </a:r>
              <a:endParaRPr/>
            </a:p>
          </p:txBody>
        </p:sp>
        <p:sp>
          <p:nvSpPr>
            <p:cNvPr id="231" name="Google Shape;231;p13"/>
            <p:cNvSpPr txBox="1"/>
            <p:nvPr/>
          </p:nvSpPr>
          <p:spPr>
            <a:xfrm>
              <a:off x="2179" y="2832"/>
              <a:ext cx="1117" cy="13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Times New Roman"/>
                <a:buNone/>
              </a:pPr>
              <a:r>
                <a:rPr b="0" i="0" lang="en-US" sz="70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Electrical Energy Sources (Static or current)</a:t>
              </a:r>
              <a:endParaRPr/>
            </a:p>
          </p:txBody>
        </p:sp>
        <p:sp>
          <p:nvSpPr>
            <p:cNvPr id="232" name="Google Shape;232;p13"/>
            <p:cNvSpPr txBox="1"/>
            <p:nvPr/>
          </p:nvSpPr>
          <p:spPr>
            <a:xfrm>
              <a:off x="2179" y="2928"/>
              <a:ext cx="675" cy="13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Times New Roman"/>
                <a:buNone/>
              </a:pPr>
              <a:r>
                <a:rPr b="0" i="0" lang="en-US" sz="70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Pressure Energy Sources</a:t>
              </a:r>
              <a:endParaRPr/>
            </a:p>
          </p:txBody>
        </p:sp>
        <p:sp>
          <p:nvSpPr>
            <p:cNvPr id="233" name="Google Shape;233;p13"/>
            <p:cNvSpPr txBox="1"/>
            <p:nvPr/>
          </p:nvSpPr>
          <p:spPr>
            <a:xfrm>
              <a:off x="2179" y="3024"/>
              <a:ext cx="719" cy="13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Times New Roman"/>
                <a:buNone/>
              </a:pPr>
              <a:r>
                <a:rPr b="0" i="0" lang="en-US" sz="70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Biological Energy Sources</a:t>
              </a:r>
              <a:endParaRPr/>
            </a:p>
          </p:txBody>
        </p:sp>
        <p:sp>
          <p:nvSpPr>
            <p:cNvPr id="234" name="Google Shape;234;p13"/>
            <p:cNvSpPr txBox="1"/>
            <p:nvPr/>
          </p:nvSpPr>
          <p:spPr>
            <a:xfrm>
              <a:off x="2179" y="3168"/>
              <a:ext cx="715" cy="13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Times New Roman"/>
                <a:buNone/>
              </a:pPr>
              <a:r>
                <a:rPr b="0" i="0" lang="en-US" sz="70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Heat/Cold Energy Sources</a:t>
              </a:r>
              <a:endParaRPr/>
            </a:p>
          </p:txBody>
        </p:sp>
        <p:sp>
          <p:nvSpPr>
            <p:cNvPr id="235" name="Google Shape;235;p13"/>
            <p:cNvSpPr txBox="1"/>
            <p:nvPr/>
          </p:nvSpPr>
          <p:spPr>
            <a:xfrm>
              <a:off x="2179" y="3264"/>
              <a:ext cx="1425" cy="21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Times New Roman"/>
                <a:buNone/>
              </a:pPr>
              <a:r>
                <a:rPr b="0" i="0" lang="en-US" sz="70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Gravity Energy Sources - (Incl. dropped objects, working </a:t>
              </a:r>
              <a:endParaRPr/>
            </a:p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Times New Roman"/>
                <a:buNone/>
              </a:pPr>
              <a:r>
                <a:rPr b="0" i="0" lang="en-US" sz="70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at height or over side)</a:t>
              </a:r>
              <a:endParaRPr/>
            </a:p>
          </p:txBody>
        </p:sp>
        <p:sp>
          <p:nvSpPr>
            <p:cNvPr id="236" name="Google Shape;236;p13"/>
            <p:cNvSpPr txBox="1"/>
            <p:nvPr/>
          </p:nvSpPr>
          <p:spPr>
            <a:xfrm>
              <a:off x="3946" y="452"/>
              <a:ext cx="185" cy="17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Times New Roman"/>
                <a:buNone/>
              </a:pPr>
              <a:r>
                <a:rPr b="1" i="0" lang="en-US" sz="120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Y</a:t>
              </a:r>
              <a:endParaRPr/>
            </a:p>
          </p:txBody>
        </p:sp>
        <p:sp>
          <p:nvSpPr>
            <p:cNvPr id="237" name="Google Shape;237;p13"/>
            <p:cNvSpPr txBox="1"/>
            <p:nvPr/>
          </p:nvSpPr>
          <p:spPr>
            <a:xfrm>
              <a:off x="4105" y="452"/>
              <a:ext cx="185" cy="17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Times New Roman"/>
                <a:buNone/>
              </a:pPr>
              <a:r>
                <a:rPr b="1" i="0" lang="en-US" sz="120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N</a:t>
              </a:r>
              <a:endParaRPr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14"/>
          <p:cNvSpPr txBox="1"/>
          <p:nvPr/>
        </p:nvSpPr>
        <p:spPr>
          <a:xfrm>
            <a:off x="228600" y="6096000"/>
            <a:ext cx="5797550" cy="3365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n-US" sz="11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Remember sources of energy :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n-US" sz="11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Motion,   Chemical,   Radiation,   Electrical,   Gravity,   Heat/Cold,   Biological,   Pressure</a:t>
            </a:r>
            <a:endParaRPr/>
          </a:p>
        </p:txBody>
      </p:sp>
      <p:sp>
        <p:nvSpPr>
          <p:cNvPr id="243" name="Google Shape;243;p14"/>
          <p:cNvSpPr txBox="1"/>
          <p:nvPr/>
        </p:nvSpPr>
        <p:spPr>
          <a:xfrm>
            <a:off x="6186487" y="6049962"/>
            <a:ext cx="1052512" cy="12223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1" i="0" lang="en-US" sz="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Foreman Signatures::</a:t>
            </a:r>
            <a:endParaRPr/>
          </a:p>
        </p:txBody>
      </p:sp>
      <p:sp>
        <p:nvSpPr>
          <p:cNvPr id="244" name="Google Shape;244;p14"/>
          <p:cNvSpPr txBox="1"/>
          <p:nvPr/>
        </p:nvSpPr>
        <p:spPr>
          <a:xfrm>
            <a:off x="5930900" y="1630362"/>
            <a:ext cx="723900" cy="12223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1" i="0" lang="en-US" sz="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Control/Barrier</a:t>
            </a:r>
            <a:endParaRPr/>
          </a:p>
        </p:txBody>
      </p:sp>
      <p:sp>
        <p:nvSpPr>
          <p:cNvPr id="245" name="Google Shape;245;p14"/>
          <p:cNvSpPr txBox="1"/>
          <p:nvPr/>
        </p:nvSpPr>
        <p:spPr>
          <a:xfrm>
            <a:off x="8482012" y="1630362"/>
            <a:ext cx="890587" cy="12223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1" i="0" lang="en-US" sz="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Responsible Party</a:t>
            </a:r>
            <a:endParaRPr/>
          </a:p>
        </p:txBody>
      </p:sp>
      <p:sp>
        <p:nvSpPr>
          <p:cNvPr id="246" name="Google Shape;246;p14"/>
          <p:cNvSpPr txBox="1"/>
          <p:nvPr/>
        </p:nvSpPr>
        <p:spPr>
          <a:xfrm>
            <a:off x="212725" y="1935162"/>
            <a:ext cx="339725" cy="12223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1" i="0" lang="en-US" sz="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Step 1:</a:t>
            </a:r>
            <a:endParaRPr/>
          </a:p>
        </p:txBody>
      </p:sp>
      <p:sp>
        <p:nvSpPr>
          <p:cNvPr id="247" name="Google Shape;247;p14"/>
          <p:cNvSpPr txBox="1"/>
          <p:nvPr/>
        </p:nvSpPr>
        <p:spPr>
          <a:xfrm>
            <a:off x="3429000" y="1630362"/>
            <a:ext cx="679450" cy="12223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1" i="0" lang="en-US" sz="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Hazard/Threat</a:t>
            </a:r>
            <a:endParaRPr/>
          </a:p>
        </p:txBody>
      </p:sp>
      <p:sp>
        <p:nvSpPr>
          <p:cNvPr id="248" name="Google Shape;248;p14"/>
          <p:cNvSpPr txBox="1"/>
          <p:nvPr/>
        </p:nvSpPr>
        <p:spPr>
          <a:xfrm>
            <a:off x="212725" y="4754562"/>
            <a:ext cx="339725" cy="12223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1" i="0" lang="en-US" sz="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Step 8:</a:t>
            </a:r>
            <a:endParaRPr/>
          </a:p>
        </p:txBody>
      </p:sp>
      <p:sp>
        <p:nvSpPr>
          <p:cNvPr id="249" name="Google Shape;249;p14"/>
          <p:cNvSpPr txBox="1"/>
          <p:nvPr/>
        </p:nvSpPr>
        <p:spPr>
          <a:xfrm>
            <a:off x="212725" y="2239962"/>
            <a:ext cx="339725" cy="12223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1" i="0" lang="en-US" sz="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Step 2:</a:t>
            </a:r>
            <a:endParaRPr/>
          </a:p>
        </p:txBody>
      </p:sp>
      <p:sp>
        <p:nvSpPr>
          <p:cNvPr id="250" name="Google Shape;250;p14"/>
          <p:cNvSpPr txBox="1"/>
          <p:nvPr/>
        </p:nvSpPr>
        <p:spPr>
          <a:xfrm>
            <a:off x="212725" y="5211762"/>
            <a:ext cx="339725" cy="12223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1" i="0" lang="en-US" sz="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Step 9:</a:t>
            </a:r>
            <a:endParaRPr/>
          </a:p>
        </p:txBody>
      </p:sp>
      <p:sp>
        <p:nvSpPr>
          <p:cNvPr id="251" name="Google Shape;251;p14"/>
          <p:cNvSpPr txBox="1"/>
          <p:nvPr/>
        </p:nvSpPr>
        <p:spPr>
          <a:xfrm>
            <a:off x="212725" y="2620962"/>
            <a:ext cx="339725" cy="12223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1" i="0" lang="en-US" sz="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Step 3:</a:t>
            </a:r>
            <a:endParaRPr/>
          </a:p>
        </p:txBody>
      </p:sp>
      <p:sp>
        <p:nvSpPr>
          <p:cNvPr id="252" name="Google Shape;252;p14"/>
          <p:cNvSpPr txBox="1"/>
          <p:nvPr/>
        </p:nvSpPr>
        <p:spPr>
          <a:xfrm>
            <a:off x="212725" y="3459162"/>
            <a:ext cx="339725" cy="12223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1" i="0" lang="en-US" sz="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Step 5:</a:t>
            </a:r>
            <a:endParaRPr/>
          </a:p>
        </p:txBody>
      </p:sp>
      <p:sp>
        <p:nvSpPr>
          <p:cNvPr id="253" name="Google Shape;253;p14"/>
          <p:cNvSpPr txBox="1"/>
          <p:nvPr/>
        </p:nvSpPr>
        <p:spPr>
          <a:xfrm>
            <a:off x="212725" y="3763962"/>
            <a:ext cx="339725" cy="12223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1" i="0" lang="en-US" sz="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Step 6:</a:t>
            </a:r>
            <a:endParaRPr/>
          </a:p>
        </p:txBody>
      </p:sp>
      <p:sp>
        <p:nvSpPr>
          <p:cNvPr id="254" name="Google Shape;254;p14"/>
          <p:cNvSpPr txBox="1"/>
          <p:nvPr/>
        </p:nvSpPr>
        <p:spPr>
          <a:xfrm>
            <a:off x="212725" y="4221162"/>
            <a:ext cx="339725" cy="12223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1" i="0" lang="en-US" sz="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Step 7:</a:t>
            </a:r>
            <a:endParaRPr/>
          </a:p>
        </p:txBody>
      </p:sp>
      <p:sp>
        <p:nvSpPr>
          <p:cNvPr id="255" name="Google Shape;255;p14"/>
          <p:cNvSpPr txBox="1"/>
          <p:nvPr/>
        </p:nvSpPr>
        <p:spPr>
          <a:xfrm>
            <a:off x="4770437" y="1325562"/>
            <a:ext cx="258762" cy="12223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1" i="0" lang="en-US" sz="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Dept:</a:t>
            </a:r>
            <a:endParaRPr/>
          </a:p>
        </p:txBody>
      </p:sp>
      <p:sp>
        <p:nvSpPr>
          <p:cNvPr id="256" name="Google Shape;256;p14"/>
          <p:cNvSpPr txBox="1"/>
          <p:nvPr/>
        </p:nvSpPr>
        <p:spPr>
          <a:xfrm>
            <a:off x="6457950" y="1325562"/>
            <a:ext cx="628650" cy="12223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1" i="0" lang="en-US" sz="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Location/site</a:t>
            </a:r>
            <a:endParaRPr/>
          </a:p>
        </p:txBody>
      </p:sp>
      <p:sp>
        <p:nvSpPr>
          <p:cNvPr id="257" name="Google Shape;257;p14"/>
          <p:cNvSpPr txBox="1"/>
          <p:nvPr/>
        </p:nvSpPr>
        <p:spPr>
          <a:xfrm>
            <a:off x="3124200" y="1325562"/>
            <a:ext cx="254000" cy="12223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1" i="0" lang="en-US" sz="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Date:</a:t>
            </a:r>
            <a:endParaRPr/>
          </a:p>
        </p:txBody>
      </p:sp>
      <p:sp>
        <p:nvSpPr>
          <p:cNvPr id="258" name="Google Shape;258;p14"/>
          <p:cNvSpPr txBox="1"/>
          <p:nvPr/>
        </p:nvSpPr>
        <p:spPr>
          <a:xfrm>
            <a:off x="222250" y="1325562"/>
            <a:ext cx="463550" cy="12223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1" i="0" lang="en-US" sz="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Foremen:</a:t>
            </a:r>
            <a:endParaRPr/>
          </a:p>
        </p:txBody>
      </p:sp>
      <p:cxnSp>
        <p:nvCxnSpPr>
          <p:cNvPr id="259" name="Google Shape;259;p14"/>
          <p:cNvCxnSpPr/>
          <p:nvPr/>
        </p:nvCxnSpPr>
        <p:spPr>
          <a:xfrm>
            <a:off x="6399212" y="1322387"/>
            <a:ext cx="1587" cy="287337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"/>
            <a:headEnd len="med" w="med" type="none"/>
            <a:tailEnd len="med" w="med" type="none"/>
          </a:ln>
        </p:spPr>
      </p:cxnSp>
      <p:cxnSp>
        <p:nvCxnSpPr>
          <p:cNvPr id="260" name="Google Shape;260;p14"/>
          <p:cNvCxnSpPr/>
          <p:nvPr/>
        </p:nvCxnSpPr>
        <p:spPr>
          <a:xfrm>
            <a:off x="152400" y="304800"/>
            <a:ext cx="0" cy="632460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"/>
            <a:headEnd len="med" w="med" type="none"/>
            <a:tailEnd len="med" w="med" type="none"/>
          </a:ln>
        </p:spPr>
      </p:cxnSp>
      <p:cxnSp>
        <p:nvCxnSpPr>
          <p:cNvPr id="261" name="Google Shape;261;p14"/>
          <p:cNvCxnSpPr/>
          <p:nvPr/>
        </p:nvCxnSpPr>
        <p:spPr>
          <a:xfrm>
            <a:off x="3079750" y="1322387"/>
            <a:ext cx="1587" cy="287337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"/>
            <a:headEnd len="med" w="med" type="none"/>
            <a:tailEnd len="med" w="med" type="none"/>
          </a:ln>
        </p:spPr>
      </p:cxnSp>
      <p:sp>
        <p:nvSpPr>
          <p:cNvPr id="262" name="Google Shape;262;p14"/>
          <p:cNvSpPr txBox="1"/>
          <p:nvPr/>
        </p:nvSpPr>
        <p:spPr>
          <a:xfrm>
            <a:off x="3079750" y="1322387"/>
            <a:ext cx="12700" cy="287337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263" name="Google Shape;263;p14"/>
          <p:cNvCxnSpPr/>
          <p:nvPr/>
        </p:nvCxnSpPr>
        <p:spPr>
          <a:xfrm>
            <a:off x="152400" y="304800"/>
            <a:ext cx="9510712" cy="1587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"/>
            <a:headEnd len="med" w="med" type="none"/>
            <a:tailEnd len="med" w="med" type="none"/>
          </a:ln>
        </p:spPr>
      </p:cxnSp>
      <p:cxnSp>
        <p:nvCxnSpPr>
          <p:cNvPr id="264" name="Google Shape;264;p14"/>
          <p:cNvCxnSpPr/>
          <p:nvPr/>
        </p:nvCxnSpPr>
        <p:spPr>
          <a:xfrm>
            <a:off x="166687" y="1311275"/>
            <a:ext cx="9510712" cy="1587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"/>
            <a:headEnd len="med" w="med" type="none"/>
            <a:tailEnd len="med" w="med" type="none"/>
          </a:ln>
        </p:spPr>
      </p:cxnSp>
      <p:cxnSp>
        <p:nvCxnSpPr>
          <p:cNvPr id="265" name="Google Shape;265;p14"/>
          <p:cNvCxnSpPr/>
          <p:nvPr/>
        </p:nvCxnSpPr>
        <p:spPr>
          <a:xfrm>
            <a:off x="166687" y="1600200"/>
            <a:ext cx="9510712" cy="1587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"/>
            <a:headEnd len="med" w="med" type="none"/>
            <a:tailEnd len="med" w="med" type="none"/>
          </a:ln>
        </p:spPr>
      </p:cxnSp>
      <p:sp>
        <p:nvSpPr>
          <p:cNvPr id="266" name="Google Shape;266;p14"/>
          <p:cNvSpPr txBox="1"/>
          <p:nvPr/>
        </p:nvSpPr>
        <p:spPr>
          <a:xfrm>
            <a:off x="166687" y="1600200"/>
            <a:ext cx="9510712" cy="9525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267" name="Google Shape;267;p14"/>
          <p:cNvCxnSpPr/>
          <p:nvPr/>
        </p:nvCxnSpPr>
        <p:spPr>
          <a:xfrm>
            <a:off x="166687" y="2208212"/>
            <a:ext cx="9510712" cy="1587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"/>
            <a:headEnd len="med" w="med" type="none"/>
            <a:tailEnd len="med" w="med" type="none"/>
          </a:ln>
        </p:spPr>
      </p:cxnSp>
      <p:cxnSp>
        <p:nvCxnSpPr>
          <p:cNvPr id="268" name="Google Shape;268;p14"/>
          <p:cNvCxnSpPr/>
          <p:nvPr/>
        </p:nvCxnSpPr>
        <p:spPr>
          <a:xfrm>
            <a:off x="166687" y="2970212"/>
            <a:ext cx="9510712" cy="1587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"/>
            <a:headEnd len="med" w="med" type="none"/>
            <a:tailEnd len="med" w="med" type="none"/>
          </a:ln>
        </p:spPr>
      </p:cxnSp>
      <p:cxnSp>
        <p:nvCxnSpPr>
          <p:cNvPr id="269" name="Google Shape;269;p14"/>
          <p:cNvCxnSpPr/>
          <p:nvPr/>
        </p:nvCxnSpPr>
        <p:spPr>
          <a:xfrm>
            <a:off x="0" y="4097337"/>
            <a:ext cx="9510712" cy="1587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"/>
            <a:headEnd len="med" w="med" type="none"/>
            <a:tailEnd len="med" w="med" type="none"/>
          </a:ln>
        </p:spPr>
      </p:cxnSp>
      <p:cxnSp>
        <p:nvCxnSpPr>
          <p:cNvPr id="270" name="Google Shape;270;p14"/>
          <p:cNvCxnSpPr/>
          <p:nvPr/>
        </p:nvCxnSpPr>
        <p:spPr>
          <a:xfrm>
            <a:off x="166687" y="5105400"/>
            <a:ext cx="9510712" cy="1587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"/>
            <a:headEnd len="med" w="med" type="none"/>
            <a:tailEnd len="med" w="med" type="none"/>
          </a:ln>
        </p:spPr>
      </p:cxnSp>
      <p:cxnSp>
        <p:nvCxnSpPr>
          <p:cNvPr id="271" name="Google Shape;271;p14"/>
          <p:cNvCxnSpPr/>
          <p:nvPr/>
        </p:nvCxnSpPr>
        <p:spPr>
          <a:xfrm>
            <a:off x="166687" y="5561012"/>
            <a:ext cx="9510712" cy="1587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"/>
            <a:headEnd len="med" w="med" type="none"/>
            <a:tailEnd len="med" w="med" type="none"/>
          </a:ln>
        </p:spPr>
      </p:cxnSp>
      <p:cxnSp>
        <p:nvCxnSpPr>
          <p:cNvPr id="272" name="Google Shape;272;p14"/>
          <p:cNvCxnSpPr/>
          <p:nvPr/>
        </p:nvCxnSpPr>
        <p:spPr>
          <a:xfrm>
            <a:off x="166687" y="6016625"/>
            <a:ext cx="9510712" cy="3175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"/>
            <a:headEnd len="med" w="med" type="none"/>
            <a:tailEnd len="med" w="med" type="none"/>
          </a:ln>
        </p:spPr>
      </p:cxnSp>
      <p:cxnSp>
        <p:nvCxnSpPr>
          <p:cNvPr id="273" name="Google Shape;273;p14"/>
          <p:cNvCxnSpPr/>
          <p:nvPr/>
        </p:nvCxnSpPr>
        <p:spPr>
          <a:xfrm>
            <a:off x="166687" y="6618287"/>
            <a:ext cx="9510712" cy="1587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"/>
            <a:headEnd len="med" w="med" type="none"/>
            <a:tailEnd len="med" w="med" type="none"/>
          </a:ln>
        </p:spPr>
      </p:cxnSp>
      <p:sp>
        <p:nvSpPr>
          <p:cNvPr id="274" name="Google Shape;274;p14"/>
          <p:cNvSpPr txBox="1"/>
          <p:nvPr/>
        </p:nvSpPr>
        <p:spPr>
          <a:xfrm>
            <a:off x="166687" y="6618287"/>
            <a:ext cx="9510712" cy="11112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275" name="Google Shape;275;p14"/>
          <p:cNvCxnSpPr/>
          <p:nvPr/>
        </p:nvCxnSpPr>
        <p:spPr>
          <a:xfrm>
            <a:off x="9677400" y="304800"/>
            <a:ext cx="0" cy="63246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"/>
            <a:headEnd len="med" w="med" type="none"/>
            <a:tailEnd len="med" w="med" type="none"/>
          </a:ln>
        </p:spPr>
      </p:cxnSp>
      <p:cxnSp>
        <p:nvCxnSpPr>
          <p:cNvPr id="276" name="Google Shape;276;p14"/>
          <p:cNvCxnSpPr/>
          <p:nvPr/>
        </p:nvCxnSpPr>
        <p:spPr>
          <a:xfrm>
            <a:off x="152400" y="838200"/>
            <a:ext cx="9510712" cy="1587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"/>
            <a:headEnd len="med" w="med" type="none"/>
            <a:tailEnd len="med" w="med" type="none"/>
          </a:ln>
        </p:spPr>
      </p:cxnSp>
      <p:sp>
        <p:nvSpPr>
          <p:cNvPr id="277" name="Google Shape;277;p14"/>
          <p:cNvSpPr txBox="1"/>
          <p:nvPr/>
        </p:nvSpPr>
        <p:spPr>
          <a:xfrm>
            <a:off x="2193925" y="228600"/>
            <a:ext cx="520065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</a:pPr>
            <a:r>
              <a:rPr b="0" i="0" lang="en-US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Tool Box Meeting Task Hazard Analysis</a:t>
            </a:r>
            <a:endParaRPr/>
          </a:p>
        </p:txBody>
      </p:sp>
      <p:sp>
        <p:nvSpPr>
          <p:cNvPr id="278" name="Google Shape;278;p14"/>
          <p:cNvSpPr txBox="1"/>
          <p:nvPr/>
        </p:nvSpPr>
        <p:spPr>
          <a:xfrm>
            <a:off x="1524000" y="533400"/>
            <a:ext cx="68199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None/>
            </a:pPr>
            <a:r>
              <a:rPr b="0" i="0" lang="en-US" sz="12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This section is used to summarise the team’s discussion and analysis of hazards identified, one task per form</a:t>
            </a:r>
            <a:endParaRPr/>
          </a:p>
        </p:txBody>
      </p:sp>
      <p:sp>
        <p:nvSpPr>
          <p:cNvPr id="279" name="Google Shape;279;p14"/>
          <p:cNvSpPr txBox="1"/>
          <p:nvPr/>
        </p:nvSpPr>
        <p:spPr>
          <a:xfrm>
            <a:off x="4648200" y="792162"/>
            <a:ext cx="1500187" cy="2746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None/>
            </a:pPr>
            <a:r>
              <a:rPr b="1" i="0" lang="en-US" sz="12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Project/Job/Activity</a:t>
            </a:r>
            <a:endParaRPr/>
          </a:p>
        </p:txBody>
      </p:sp>
      <p:cxnSp>
        <p:nvCxnSpPr>
          <p:cNvPr id="280" name="Google Shape;280;p14"/>
          <p:cNvCxnSpPr/>
          <p:nvPr/>
        </p:nvCxnSpPr>
        <p:spPr>
          <a:xfrm>
            <a:off x="4724400" y="838200"/>
            <a:ext cx="0" cy="7620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"/>
            <a:headEnd len="med" w="med" type="none"/>
            <a:tailEnd len="med" w="med" type="none"/>
          </a:ln>
        </p:spPr>
      </p:cxnSp>
      <p:sp>
        <p:nvSpPr>
          <p:cNvPr id="281" name="Google Shape;281;p14"/>
          <p:cNvSpPr txBox="1"/>
          <p:nvPr/>
        </p:nvSpPr>
        <p:spPr>
          <a:xfrm>
            <a:off x="76200" y="792162"/>
            <a:ext cx="1876425" cy="2746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None/>
            </a:pPr>
            <a:r>
              <a:rPr b="1" i="0" lang="en-US" sz="12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Planned Task for the day:</a:t>
            </a:r>
            <a:endParaRPr/>
          </a:p>
        </p:txBody>
      </p:sp>
      <p:sp>
        <p:nvSpPr>
          <p:cNvPr id="282" name="Google Shape;282;p14"/>
          <p:cNvSpPr txBox="1"/>
          <p:nvPr/>
        </p:nvSpPr>
        <p:spPr>
          <a:xfrm>
            <a:off x="152400" y="1817687"/>
            <a:ext cx="9510712" cy="11112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283" name="Google Shape;283;p14"/>
          <p:cNvCxnSpPr/>
          <p:nvPr/>
        </p:nvCxnSpPr>
        <p:spPr>
          <a:xfrm>
            <a:off x="6096000" y="6019800"/>
            <a:ext cx="0" cy="6096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"/>
            <a:headEnd len="med" w="med" type="none"/>
            <a:tailEnd len="med" w="med" type="none"/>
          </a:ln>
        </p:spPr>
      </p:cxnSp>
      <p:cxnSp>
        <p:nvCxnSpPr>
          <p:cNvPr id="284" name="Google Shape;284;p14"/>
          <p:cNvCxnSpPr/>
          <p:nvPr/>
        </p:nvCxnSpPr>
        <p:spPr>
          <a:xfrm>
            <a:off x="8229600" y="1600200"/>
            <a:ext cx="0" cy="44196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"/>
            <a:headEnd len="med" w="med" type="none"/>
            <a:tailEnd len="med" w="med" type="none"/>
          </a:ln>
        </p:spPr>
      </p:cxnSp>
      <p:cxnSp>
        <p:nvCxnSpPr>
          <p:cNvPr id="285" name="Google Shape;285;p14"/>
          <p:cNvCxnSpPr/>
          <p:nvPr/>
        </p:nvCxnSpPr>
        <p:spPr>
          <a:xfrm>
            <a:off x="609600" y="1828800"/>
            <a:ext cx="0" cy="41910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"/>
            <a:headEnd len="med" w="med" type="none"/>
            <a:tailEnd len="med" w="med" type="none"/>
          </a:ln>
        </p:spPr>
      </p:cxnSp>
      <p:cxnSp>
        <p:nvCxnSpPr>
          <p:cNvPr id="286" name="Google Shape;286;p14"/>
          <p:cNvCxnSpPr/>
          <p:nvPr/>
        </p:nvCxnSpPr>
        <p:spPr>
          <a:xfrm>
            <a:off x="2743200" y="1600200"/>
            <a:ext cx="0" cy="44196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"/>
            <a:headEnd len="med" w="med" type="none"/>
            <a:tailEnd len="med" w="med" type="none"/>
          </a:ln>
        </p:spPr>
      </p:cxnSp>
      <p:cxnSp>
        <p:nvCxnSpPr>
          <p:cNvPr id="287" name="Google Shape;287;p14"/>
          <p:cNvCxnSpPr/>
          <p:nvPr/>
        </p:nvCxnSpPr>
        <p:spPr>
          <a:xfrm>
            <a:off x="5114925" y="1600200"/>
            <a:ext cx="0" cy="44196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"/>
            <a:headEnd len="med" w="med" type="none"/>
            <a:tailEnd len="med" w="med" type="none"/>
          </a:ln>
        </p:spPr>
      </p:cxnSp>
      <p:sp>
        <p:nvSpPr>
          <p:cNvPr id="288" name="Google Shape;288;p14"/>
          <p:cNvSpPr txBox="1"/>
          <p:nvPr/>
        </p:nvSpPr>
        <p:spPr>
          <a:xfrm>
            <a:off x="990600" y="1630362"/>
            <a:ext cx="811212" cy="12223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1" i="0" lang="en-US" sz="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Task Breakdown</a:t>
            </a:r>
            <a:endParaRPr/>
          </a:p>
        </p:txBody>
      </p:sp>
      <p:sp>
        <p:nvSpPr>
          <p:cNvPr id="289" name="Google Shape;289;p14"/>
          <p:cNvSpPr txBox="1"/>
          <p:nvPr/>
        </p:nvSpPr>
        <p:spPr>
          <a:xfrm>
            <a:off x="212725" y="3079750"/>
            <a:ext cx="339725" cy="120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1" i="0" lang="en-US" sz="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Step 4:</a:t>
            </a:r>
            <a:endParaRPr/>
          </a:p>
        </p:txBody>
      </p:sp>
      <p:sp>
        <p:nvSpPr>
          <p:cNvPr id="290" name="Google Shape;290;p14"/>
          <p:cNvSpPr txBox="1"/>
          <p:nvPr/>
        </p:nvSpPr>
        <p:spPr>
          <a:xfrm>
            <a:off x="212725" y="5668962"/>
            <a:ext cx="396875" cy="12223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1" i="0" lang="en-US" sz="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Step 10:</a:t>
            </a:r>
            <a:endParaRPr/>
          </a:p>
        </p:txBody>
      </p:sp>
      <p:cxnSp>
        <p:nvCxnSpPr>
          <p:cNvPr id="291" name="Google Shape;291;p14"/>
          <p:cNvCxnSpPr/>
          <p:nvPr/>
        </p:nvCxnSpPr>
        <p:spPr>
          <a:xfrm>
            <a:off x="152400" y="2590800"/>
            <a:ext cx="952500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"/>
            <a:headEnd len="med" w="med" type="none"/>
            <a:tailEnd len="med" w="med" type="none"/>
          </a:ln>
        </p:spPr>
      </p:cxnSp>
      <p:cxnSp>
        <p:nvCxnSpPr>
          <p:cNvPr id="292" name="Google Shape;292;p14"/>
          <p:cNvCxnSpPr/>
          <p:nvPr/>
        </p:nvCxnSpPr>
        <p:spPr>
          <a:xfrm>
            <a:off x="152400" y="3351212"/>
            <a:ext cx="9510712" cy="1587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"/>
            <a:headEnd len="med" w="med" type="none"/>
            <a:tailEnd len="med" w="med" type="none"/>
          </a:ln>
        </p:spPr>
      </p:cxnSp>
      <p:cxnSp>
        <p:nvCxnSpPr>
          <p:cNvPr id="293" name="Google Shape;293;p14"/>
          <p:cNvCxnSpPr/>
          <p:nvPr/>
        </p:nvCxnSpPr>
        <p:spPr>
          <a:xfrm>
            <a:off x="166687" y="3732212"/>
            <a:ext cx="9510712" cy="1587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"/>
            <a:headEnd len="med" w="med" type="none"/>
            <a:tailEnd len="med" w="med" type="none"/>
          </a:ln>
        </p:spPr>
      </p:cxnSp>
      <p:cxnSp>
        <p:nvCxnSpPr>
          <p:cNvPr id="294" name="Google Shape;294;p14"/>
          <p:cNvCxnSpPr/>
          <p:nvPr/>
        </p:nvCxnSpPr>
        <p:spPr>
          <a:xfrm>
            <a:off x="152400" y="4570412"/>
            <a:ext cx="9510712" cy="1587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"/>
            <a:headEnd len="med" w="med" type="none"/>
            <a:tailEnd len="med" w="med" type="none"/>
          </a:ln>
        </p:spPr>
      </p:cxnSp>
      <p:sp>
        <p:nvSpPr>
          <p:cNvPr id="295" name="Google Shape;295;p14"/>
          <p:cNvSpPr txBox="1"/>
          <p:nvPr/>
        </p:nvSpPr>
        <p:spPr>
          <a:xfrm>
            <a:off x="3797300" y="-95250"/>
            <a:ext cx="1360487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</a:pPr>
            <a:r>
              <a:rPr b="1" i="0" lang="en-US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Section 3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