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97" r:id="rId5"/>
    <p:sldMasterId id="2147483698" r:id="rId6"/>
    <p:sldMasterId id="2147483699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</p:sldIdLst>
  <p:sldSz cy="6858000" cx="9144000"/>
  <p:notesSz cx="6858000" cy="9144000"/>
  <p:embeddedFontLst>
    <p:embeddedFont>
      <p:font typeface="Teko"/>
      <p:regular r:id="rId48"/>
      <p:bold r:id="rId49"/>
    </p:embeddedFont>
    <p:embeddedFont>
      <p:font typeface="Garamond"/>
      <p:regular r:id="rId50"/>
      <p:bold r:id="rId51"/>
      <p:italic r:id="rId52"/>
      <p:boldItalic r:id="rId5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DDA6717-D944-4EF9-A780-713897E94405}">
  <a:tblStyle styleId="{BDDA6717-D944-4EF9-A780-713897E94405}" styleName="Table_0">
    <a:wholeTbl>
      <a:tcTxStyle b="off" i="off">
        <a:font>
          <a:latin typeface="Trebuchet MS"/>
          <a:ea typeface="Trebuchet MS"/>
          <a:cs typeface="Trebuchet M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EF4E7"/>
          </a:solidFill>
        </a:fill>
      </a:tcStyle>
    </a:wholeTbl>
    <a:band1H>
      <a:tcTxStyle/>
      <a:tcStyle>
        <a:fill>
          <a:solidFill>
            <a:srgbClr val="DBE9CB"/>
          </a:solidFill>
        </a:fill>
      </a:tcStyle>
    </a:band1H>
    <a:band2H>
      <a:tcTxStyle/>
    </a:band2H>
    <a:band1V>
      <a:tcTxStyle/>
      <a:tcStyle>
        <a:fill>
          <a:solidFill>
            <a:srgbClr val="DBE9CB"/>
          </a:solidFill>
        </a:fill>
      </a:tcStyle>
    </a:band1V>
    <a:band2V>
      <a:tcTxStyle/>
    </a:band2V>
    <a:lastCol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8F32AF13-5AEF-43C5-BD3D-8F394F11622A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39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48" Type="http://schemas.openxmlformats.org/officeDocument/2006/relationships/font" Target="fonts/Teko-regular.fntdata"/><Relationship Id="rId47" Type="http://schemas.openxmlformats.org/officeDocument/2006/relationships/slide" Target="slides/slide39.xml"/><Relationship Id="rId49" Type="http://schemas.openxmlformats.org/officeDocument/2006/relationships/font" Target="fonts/Teko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font" Target="fonts/Garamond-bold.fntdata"/><Relationship Id="rId50" Type="http://schemas.openxmlformats.org/officeDocument/2006/relationships/font" Target="fonts/Garamond-regular.fntdata"/><Relationship Id="rId53" Type="http://schemas.openxmlformats.org/officeDocument/2006/relationships/font" Target="fonts/Garamond-boldItalic.fntdata"/><Relationship Id="rId52" Type="http://schemas.openxmlformats.org/officeDocument/2006/relationships/font" Target="fonts/Garamond-italic.fntdata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3" name="Google Shape;54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5" name="Google Shape;58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1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2" name="Google Shape;652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3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8" name="Google Shape;698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2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28" name="Google Shape;28;p2"/>
            <p:cNvCxnSpPr/>
            <p:nvPr/>
          </p:nvCxnSpPr>
          <p:spPr>
            <a:xfrm flipH="1" rot="10800000">
              <a:off x="5130830" y="4175605"/>
              <a:ext cx="4022475" cy="268239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7042707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0" name="Google Shape;30;p2"/>
            <p:cNvSpPr/>
            <p:nvPr/>
          </p:nvSpPr>
          <p:spPr>
            <a:xfrm>
              <a:off x="6891896" y="1"/>
              <a:ext cx="2269442" cy="6866466"/>
            </a:xfrm>
            <a:custGeom>
              <a:rect b="b" l="l" r="r" t="t"/>
              <a:pathLst>
                <a:path extrusionOk="0" h="6866466" w="2269442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196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205158" y="-8467"/>
              <a:ext cx="1948147" cy="6866467"/>
            </a:xfrm>
            <a:custGeom>
              <a:rect b="b" l="l" r="r" t="t"/>
              <a:pathLst>
                <a:path extrusionOk="0" h="6866467" w="194814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637896" y="3920066"/>
              <a:ext cx="2513565" cy="2937933"/>
            </a:xfrm>
            <a:custGeom>
              <a:rect b="b" l="l" r="r" t="t"/>
              <a:pathLst>
                <a:path extrusionOk="0" h="3810000" w="3259667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157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010429" y="-8467"/>
              <a:ext cx="2142876" cy="6866467"/>
            </a:xfrm>
            <a:custGeom>
              <a:rect b="b" l="l" r="r" t="t"/>
              <a:pathLst>
                <a:path extrusionOk="0" h="6866467" w="28532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E7818">
                <a:alpha val="70196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295776" y="-8467"/>
              <a:ext cx="857530" cy="6866467"/>
            </a:xfrm>
            <a:custGeom>
              <a:rect b="b" l="l" r="r" t="t"/>
              <a:pathLst>
                <a:path extrusionOk="0" h="6866467" w="1286933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rgbClr val="BFE471">
                <a:alpha val="70196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077231" y="-8468"/>
              <a:ext cx="1066770" cy="6866467"/>
            </a:xfrm>
            <a:custGeom>
              <a:rect b="b" l="l" r="r" t="t"/>
              <a:pathLst>
                <a:path extrusionOk="0" h="6866467" w="1270244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98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060297" y="4893733"/>
              <a:ext cx="1094086" cy="1964267"/>
            </a:xfrm>
            <a:custGeom>
              <a:rect b="b" l="l" r="r" t="t"/>
              <a:pathLst>
                <a:path extrusionOk="0" h="3268133" w="18203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8466" y="-8468"/>
              <a:ext cx="863600" cy="5698067"/>
            </a:xfrm>
            <a:custGeom>
              <a:rect b="b" l="l" r="r" t="t"/>
              <a:pathLst>
                <a:path extrusionOk="0" h="5698067" w="86360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rgbClr val="6B911C">
                <a:alpha val="85098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38" name="Google Shape;38;p2"/>
          <p:cNvSpPr txBox="1"/>
          <p:nvPr>
            <p:ph type="ctrTitle"/>
          </p:nvPr>
        </p:nvSpPr>
        <p:spPr>
          <a:xfrm>
            <a:off x="1130595" y="2404534"/>
            <a:ext cx="5826719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"/>
          <p:cNvSpPr txBox="1"/>
          <p:nvPr>
            <p:ph idx="1" type="subTitle"/>
          </p:nvPr>
        </p:nvSpPr>
        <p:spPr>
          <a:xfrm>
            <a:off x="1130595" y="4050834"/>
            <a:ext cx="5826719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FEFEFE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0" name="Google Shape;40;p2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1"/>
          <p:cNvSpPr txBox="1"/>
          <p:nvPr>
            <p:ph type="title"/>
          </p:nvPr>
        </p:nvSpPr>
        <p:spPr>
          <a:xfrm>
            <a:off x="609600" y="609600"/>
            <a:ext cx="6347714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1"/>
          <p:cNvSpPr txBox="1"/>
          <p:nvPr>
            <p:ph idx="1" type="body"/>
          </p:nvPr>
        </p:nvSpPr>
        <p:spPr>
          <a:xfrm>
            <a:off x="609600" y="4470400"/>
            <a:ext cx="6347714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7" name="Google Shape;97;p11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1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1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2"/>
          <p:cNvSpPr txBox="1"/>
          <p:nvPr>
            <p:ph type="title"/>
          </p:nvPr>
        </p:nvSpPr>
        <p:spPr>
          <a:xfrm>
            <a:off x="774885" y="609600"/>
            <a:ext cx="6072182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2"/>
          <p:cNvSpPr txBox="1"/>
          <p:nvPr>
            <p:ph idx="1" type="body"/>
          </p:nvPr>
        </p:nvSpPr>
        <p:spPr>
          <a:xfrm>
            <a:off x="1101074" y="3632200"/>
            <a:ext cx="541980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FEFEFE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03" name="Google Shape;103;p12"/>
          <p:cNvSpPr txBox="1"/>
          <p:nvPr>
            <p:ph idx="2" type="body"/>
          </p:nvPr>
        </p:nvSpPr>
        <p:spPr>
          <a:xfrm>
            <a:off x="609598" y="4470400"/>
            <a:ext cx="6347715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4" name="Google Shape;104;p12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2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2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" name="Google Shape;107;p12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8" name="Google Shape;108;p12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3"/>
          <p:cNvSpPr txBox="1"/>
          <p:nvPr>
            <p:ph type="title"/>
          </p:nvPr>
        </p:nvSpPr>
        <p:spPr>
          <a:xfrm>
            <a:off x="609598" y="1931988"/>
            <a:ext cx="6347715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3"/>
          <p:cNvSpPr txBox="1"/>
          <p:nvPr>
            <p:ph idx="1" type="body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2" name="Google Shape;112;p13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3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3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"/>
          <p:cNvSpPr txBox="1"/>
          <p:nvPr>
            <p:ph type="title"/>
          </p:nvPr>
        </p:nvSpPr>
        <p:spPr>
          <a:xfrm>
            <a:off x="774885" y="609600"/>
            <a:ext cx="6072182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4"/>
          <p:cNvSpPr txBox="1"/>
          <p:nvPr>
            <p:ph idx="1" type="body"/>
          </p:nvPr>
        </p:nvSpPr>
        <p:spPr>
          <a:xfrm>
            <a:off x="609597" y="4013200"/>
            <a:ext cx="6347716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FEFEFE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8" name="Google Shape;118;p14"/>
          <p:cNvSpPr txBox="1"/>
          <p:nvPr>
            <p:ph idx="2" type="body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9" name="Google Shape;119;p14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4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4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2" name="Google Shape;122;p14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3" name="Google Shape;123;p1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5"/>
          <p:cNvSpPr txBox="1"/>
          <p:nvPr>
            <p:ph type="title"/>
          </p:nvPr>
        </p:nvSpPr>
        <p:spPr>
          <a:xfrm>
            <a:off x="615848" y="609600"/>
            <a:ext cx="6341465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15"/>
          <p:cNvSpPr txBox="1"/>
          <p:nvPr>
            <p:ph idx="1" type="body"/>
          </p:nvPr>
        </p:nvSpPr>
        <p:spPr>
          <a:xfrm>
            <a:off x="609597" y="4013200"/>
            <a:ext cx="6347716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7" name="Google Shape;127;p15"/>
          <p:cNvSpPr txBox="1"/>
          <p:nvPr>
            <p:ph idx="2" type="body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8" name="Google Shape;128;p15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15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5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 txBox="1"/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16"/>
          <p:cNvSpPr txBox="1"/>
          <p:nvPr>
            <p:ph idx="1" type="body"/>
          </p:nvPr>
        </p:nvSpPr>
        <p:spPr>
          <a:xfrm rot="5400000">
            <a:off x="1843070" y="927120"/>
            <a:ext cx="3880773" cy="6347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4" name="Google Shape;134;p16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16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16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7"/>
          <p:cNvSpPr txBox="1"/>
          <p:nvPr>
            <p:ph type="title"/>
          </p:nvPr>
        </p:nvSpPr>
        <p:spPr>
          <a:xfrm rot="5400000">
            <a:off x="3840993" y="2745920"/>
            <a:ext cx="5251451" cy="978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17"/>
          <p:cNvSpPr txBox="1"/>
          <p:nvPr>
            <p:ph idx="1" type="body"/>
          </p:nvPr>
        </p:nvSpPr>
        <p:spPr>
          <a:xfrm rot="5400000">
            <a:off x="581386" y="637813"/>
            <a:ext cx="5251451" cy="51950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40" name="Google Shape;140;p17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17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17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19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19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0"/>
          <p:cNvSpPr txBox="1"/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20"/>
          <p:cNvSpPr txBox="1"/>
          <p:nvPr>
            <p:ph idx="1" type="body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67" name="Google Shape;167;p20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20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20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21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2" name="Google Shape;172;p21"/>
            <p:cNvCxnSpPr/>
            <p:nvPr/>
          </p:nvCxnSpPr>
          <p:spPr>
            <a:xfrm flipH="1" rot="10800000">
              <a:off x="5130830" y="4175605"/>
              <a:ext cx="4022475" cy="2682396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3" name="Google Shape;173;p21"/>
            <p:cNvCxnSpPr/>
            <p:nvPr/>
          </p:nvCxnSpPr>
          <p:spPr>
            <a:xfrm>
              <a:off x="7042707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74" name="Google Shape;174;p21"/>
            <p:cNvSpPr/>
            <p:nvPr/>
          </p:nvSpPr>
          <p:spPr>
            <a:xfrm>
              <a:off x="6891896" y="1"/>
              <a:ext cx="2269442" cy="6866466"/>
            </a:xfrm>
            <a:custGeom>
              <a:rect b="b" l="l" r="r" t="t"/>
              <a:pathLst>
                <a:path extrusionOk="0" h="6866466" w="2269442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19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21"/>
            <p:cNvSpPr/>
            <p:nvPr/>
          </p:nvSpPr>
          <p:spPr>
            <a:xfrm>
              <a:off x="7205158" y="-8467"/>
              <a:ext cx="1948147" cy="6866467"/>
            </a:xfrm>
            <a:custGeom>
              <a:rect b="b" l="l" r="r" t="t"/>
              <a:pathLst>
                <a:path extrusionOk="0" h="6866467" w="194814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1"/>
            <p:cNvSpPr/>
            <p:nvPr/>
          </p:nvSpPr>
          <p:spPr>
            <a:xfrm>
              <a:off x="6637896" y="3920066"/>
              <a:ext cx="2513565" cy="2937933"/>
            </a:xfrm>
            <a:custGeom>
              <a:rect b="b" l="l" r="r" t="t"/>
              <a:pathLst>
                <a:path extrusionOk="0" h="3810000" w="3259667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157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21"/>
            <p:cNvSpPr/>
            <p:nvPr/>
          </p:nvSpPr>
          <p:spPr>
            <a:xfrm>
              <a:off x="7010429" y="-8467"/>
              <a:ext cx="2142876" cy="6866467"/>
            </a:xfrm>
            <a:custGeom>
              <a:rect b="b" l="l" r="r" t="t"/>
              <a:pathLst>
                <a:path extrusionOk="0" h="6866467" w="28532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E7818">
                <a:alpha val="70196"/>
              </a:srgbClr>
            </a:solidFill>
            <a:ln>
              <a:noFill/>
            </a:ln>
          </p:spPr>
        </p:sp>
        <p:sp>
          <p:nvSpPr>
            <p:cNvPr id="178" name="Google Shape;178;p21"/>
            <p:cNvSpPr/>
            <p:nvPr/>
          </p:nvSpPr>
          <p:spPr>
            <a:xfrm>
              <a:off x="8295776" y="-8467"/>
              <a:ext cx="857530" cy="6866467"/>
            </a:xfrm>
            <a:custGeom>
              <a:rect b="b" l="l" r="r" t="t"/>
              <a:pathLst>
                <a:path extrusionOk="0" h="6866467" w="1286933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rgbClr val="BFE471">
                <a:alpha val="70196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21"/>
            <p:cNvSpPr/>
            <p:nvPr/>
          </p:nvSpPr>
          <p:spPr>
            <a:xfrm>
              <a:off x="8077231" y="-8468"/>
              <a:ext cx="1066770" cy="6866467"/>
            </a:xfrm>
            <a:custGeom>
              <a:rect b="b" l="l" r="r" t="t"/>
              <a:pathLst>
                <a:path extrusionOk="0" h="6866467" w="1270244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98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21"/>
            <p:cNvSpPr/>
            <p:nvPr/>
          </p:nvSpPr>
          <p:spPr>
            <a:xfrm>
              <a:off x="8060297" y="4893733"/>
              <a:ext cx="1094086" cy="1964267"/>
            </a:xfrm>
            <a:custGeom>
              <a:rect b="b" l="l" r="r" t="t"/>
              <a:pathLst>
                <a:path extrusionOk="0" h="3268133" w="18203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1"/>
            <p:cNvSpPr/>
            <p:nvPr/>
          </p:nvSpPr>
          <p:spPr>
            <a:xfrm>
              <a:off x="-8466" y="-8468"/>
              <a:ext cx="863600" cy="5698067"/>
            </a:xfrm>
            <a:custGeom>
              <a:rect b="b" l="l" r="r" t="t"/>
              <a:pathLst>
                <a:path extrusionOk="0" h="5698067" w="86360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98"/>
              </a:schemeClr>
            </a:solidFill>
            <a:ln>
              <a:noFill/>
            </a:ln>
          </p:spPr>
        </p:sp>
      </p:grpSp>
      <p:sp>
        <p:nvSpPr>
          <p:cNvPr id="182" name="Google Shape;182;p21"/>
          <p:cNvSpPr txBox="1"/>
          <p:nvPr>
            <p:ph type="ctrTitle"/>
          </p:nvPr>
        </p:nvSpPr>
        <p:spPr>
          <a:xfrm>
            <a:off x="1130595" y="2404534"/>
            <a:ext cx="5826719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21"/>
          <p:cNvSpPr txBox="1"/>
          <p:nvPr>
            <p:ph idx="1" type="subTitle"/>
          </p:nvPr>
        </p:nvSpPr>
        <p:spPr>
          <a:xfrm>
            <a:off x="1130595" y="4050834"/>
            <a:ext cx="5826719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4" name="Google Shape;184;p21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21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21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"/>
          <p:cNvSpPr txBox="1"/>
          <p:nvPr>
            <p:ph type="title"/>
          </p:nvPr>
        </p:nvSpPr>
        <p:spPr>
          <a:xfrm>
            <a:off x="609600" y="609600"/>
            <a:ext cx="6347714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"/>
          <p:cNvSpPr txBox="1"/>
          <p:nvPr>
            <p:ph idx="1" type="body"/>
          </p:nvPr>
        </p:nvSpPr>
        <p:spPr>
          <a:xfrm>
            <a:off x="609600" y="2160589"/>
            <a:ext cx="3088109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indent="-299720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indent="-289560" lvl="5" marL="27432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indent="-289560" lvl="6" marL="32004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indent="-289560" lvl="7" marL="36576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indent="-289560" lvl="8" marL="4114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/>
        </p:txBody>
      </p:sp>
      <p:sp>
        <p:nvSpPr>
          <p:cNvPr id="46" name="Google Shape;46;p3"/>
          <p:cNvSpPr txBox="1"/>
          <p:nvPr>
            <p:ph idx="2" type="body"/>
          </p:nvPr>
        </p:nvSpPr>
        <p:spPr>
          <a:xfrm>
            <a:off x="3869204" y="2160590"/>
            <a:ext cx="3088110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indent="-299720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indent="-289560" lvl="5" marL="27432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indent="-289560" lvl="6" marL="32004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indent="-289560" lvl="7" marL="36576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indent="-289560" lvl="8" marL="4114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/>
        </p:txBody>
      </p:sp>
      <p:sp>
        <p:nvSpPr>
          <p:cNvPr id="47" name="Google Shape;47;p3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2"/>
          <p:cNvSpPr txBox="1"/>
          <p:nvPr>
            <p:ph type="title"/>
          </p:nvPr>
        </p:nvSpPr>
        <p:spPr>
          <a:xfrm>
            <a:off x="609598" y="2700868"/>
            <a:ext cx="6347715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22"/>
          <p:cNvSpPr txBox="1"/>
          <p:nvPr>
            <p:ph idx="1" type="body"/>
          </p:nvPr>
        </p:nvSpPr>
        <p:spPr>
          <a:xfrm>
            <a:off x="609598" y="4527448"/>
            <a:ext cx="6347715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0" name="Google Shape;190;p22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22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22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3"/>
          <p:cNvSpPr txBox="1"/>
          <p:nvPr>
            <p:ph type="title"/>
          </p:nvPr>
        </p:nvSpPr>
        <p:spPr>
          <a:xfrm>
            <a:off x="609600" y="609600"/>
            <a:ext cx="6347714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23"/>
          <p:cNvSpPr txBox="1"/>
          <p:nvPr>
            <p:ph idx="1" type="body"/>
          </p:nvPr>
        </p:nvSpPr>
        <p:spPr>
          <a:xfrm>
            <a:off x="609600" y="2160589"/>
            <a:ext cx="3088109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indent="-299720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indent="-289560" lvl="5" marL="27432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indent="-289560" lvl="6" marL="32004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indent="-289560" lvl="7" marL="36576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indent="-289560" lvl="8" marL="4114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/>
        </p:txBody>
      </p:sp>
      <p:sp>
        <p:nvSpPr>
          <p:cNvPr id="196" name="Google Shape;196;p23"/>
          <p:cNvSpPr txBox="1"/>
          <p:nvPr>
            <p:ph idx="2" type="body"/>
          </p:nvPr>
        </p:nvSpPr>
        <p:spPr>
          <a:xfrm>
            <a:off x="3869204" y="2160590"/>
            <a:ext cx="3088110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indent="-309880" lvl="1" marL="91440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indent="-299720" lvl="2" marL="1371600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indent="-289560" lvl="3" marL="1828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indent="-289560" lvl="4" marL="22860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indent="-289560" lvl="5" marL="27432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indent="-289560" lvl="6" marL="32004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indent="-289560" lvl="7" marL="36576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indent="-289560" lvl="8" marL="411480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/>
        </p:txBody>
      </p:sp>
      <p:sp>
        <p:nvSpPr>
          <p:cNvPr id="197" name="Google Shape;197;p23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p23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23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4"/>
          <p:cNvSpPr txBox="1"/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24"/>
          <p:cNvSpPr txBox="1"/>
          <p:nvPr>
            <p:ph idx="1" type="body"/>
          </p:nvPr>
        </p:nvSpPr>
        <p:spPr>
          <a:xfrm>
            <a:off x="609599" y="2160983"/>
            <a:ext cx="309067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203" name="Google Shape;203;p24"/>
          <p:cNvSpPr txBox="1"/>
          <p:nvPr>
            <p:ph idx="2" type="body"/>
          </p:nvPr>
        </p:nvSpPr>
        <p:spPr>
          <a:xfrm>
            <a:off x="609599" y="2737246"/>
            <a:ext cx="3090672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04" name="Google Shape;204;p24"/>
          <p:cNvSpPr txBox="1"/>
          <p:nvPr>
            <p:ph idx="3" type="body"/>
          </p:nvPr>
        </p:nvSpPr>
        <p:spPr>
          <a:xfrm>
            <a:off x="3866640" y="2160983"/>
            <a:ext cx="309067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205" name="Google Shape;205;p24"/>
          <p:cNvSpPr txBox="1"/>
          <p:nvPr>
            <p:ph idx="4" type="body"/>
          </p:nvPr>
        </p:nvSpPr>
        <p:spPr>
          <a:xfrm>
            <a:off x="3866640" y="2737246"/>
            <a:ext cx="3090672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06" name="Google Shape;206;p24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24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24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5"/>
          <p:cNvSpPr txBox="1"/>
          <p:nvPr>
            <p:ph type="title"/>
          </p:nvPr>
        </p:nvSpPr>
        <p:spPr>
          <a:xfrm>
            <a:off x="609599" y="609600"/>
            <a:ext cx="6347714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25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25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25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6"/>
          <p:cNvSpPr txBox="1"/>
          <p:nvPr>
            <p:ph type="title"/>
          </p:nvPr>
        </p:nvSpPr>
        <p:spPr>
          <a:xfrm>
            <a:off x="609599" y="1498604"/>
            <a:ext cx="2790182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26"/>
          <p:cNvSpPr txBox="1"/>
          <p:nvPr>
            <p:ph idx="1" type="body"/>
          </p:nvPr>
        </p:nvSpPr>
        <p:spPr>
          <a:xfrm>
            <a:off x="3571275" y="514925"/>
            <a:ext cx="3386037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17" name="Google Shape;217;p26"/>
          <p:cNvSpPr txBox="1"/>
          <p:nvPr>
            <p:ph idx="2" type="body"/>
          </p:nvPr>
        </p:nvSpPr>
        <p:spPr>
          <a:xfrm>
            <a:off x="609599" y="2777069"/>
            <a:ext cx="2790182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840"/>
              <a:buNone/>
              <a:defRPr sz="105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9pPr>
          </a:lstStyle>
          <a:p/>
        </p:txBody>
      </p:sp>
      <p:sp>
        <p:nvSpPr>
          <p:cNvPr id="218" name="Google Shape;218;p26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26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26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7"/>
          <p:cNvSpPr txBox="1"/>
          <p:nvPr>
            <p:ph type="title"/>
          </p:nvPr>
        </p:nvSpPr>
        <p:spPr>
          <a:xfrm>
            <a:off x="609599" y="4800600"/>
            <a:ext cx="6347714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27"/>
          <p:cNvSpPr/>
          <p:nvPr>
            <p:ph idx="2" type="pic"/>
          </p:nvPr>
        </p:nvSpPr>
        <p:spPr>
          <a:xfrm>
            <a:off x="609599" y="609600"/>
            <a:ext cx="6347714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224" name="Google Shape;224;p27"/>
          <p:cNvSpPr txBox="1"/>
          <p:nvPr>
            <p:ph idx="1" type="body"/>
          </p:nvPr>
        </p:nvSpPr>
        <p:spPr>
          <a:xfrm>
            <a:off x="609599" y="5367338"/>
            <a:ext cx="6347714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225" name="Google Shape;225;p27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27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27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8"/>
          <p:cNvSpPr txBox="1"/>
          <p:nvPr>
            <p:ph type="title"/>
          </p:nvPr>
        </p:nvSpPr>
        <p:spPr>
          <a:xfrm>
            <a:off x="609600" y="609600"/>
            <a:ext cx="6347714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28"/>
          <p:cNvSpPr txBox="1"/>
          <p:nvPr>
            <p:ph idx="1" type="body"/>
          </p:nvPr>
        </p:nvSpPr>
        <p:spPr>
          <a:xfrm>
            <a:off x="609600" y="4470400"/>
            <a:ext cx="6347714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31" name="Google Shape;231;p28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28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p28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9"/>
          <p:cNvSpPr txBox="1"/>
          <p:nvPr>
            <p:ph type="title"/>
          </p:nvPr>
        </p:nvSpPr>
        <p:spPr>
          <a:xfrm>
            <a:off x="774885" y="609600"/>
            <a:ext cx="6072182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29"/>
          <p:cNvSpPr txBox="1"/>
          <p:nvPr>
            <p:ph idx="1" type="body"/>
          </p:nvPr>
        </p:nvSpPr>
        <p:spPr>
          <a:xfrm>
            <a:off x="1101074" y="3632200"/>
            <a:ext cx="541980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37" name="Google Shape;237;p29"/>
          <p:cNvSpPr txBox="1"/>
          <p:nvPr>
            <p:ph idx="2" type="body"/>
          </p:nvPr>
        </p:nvSpPr>
        <p:spPr>
          <a:xfrm>
            <a:off x="609598" y="4470400"/>
            <a:ext cx="6347715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38" name="Google Shape;238;p29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29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29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1" name="Google Shape;241;p29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242" name="Google Shape;242;p29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0"/>
          <p:cNvSpPr txBox="1"/>
          <p:nvPr>
            <p:ph type="title"/>
          </p:nvPr>
        </p:nvSpPr>
        <p:spPr>
          <a:xfrm>
            <a:off x="609598" y="1931988"/>
            <a:ext cx="6347715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30"/>
          <p:cNvSpPr txBox="1"/>
          <p:nvPr>
            <p:ph idx="1" type="body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6" name="Google Shape;246;p30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30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30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1"/>
          <p:cNvSpPr txBox="1"/>
          <p:nvPr>
            <p:ph type="title"/>
          </p:nvPr>
        </p:nvSpPr>
        <p:spPr>
          <a:xfrm>
            <a:off x="774885" y="609600"/>
            <a:ext cx="6072182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31"/>
          <p:cNvSpPr txBox="1"/>
          <p:nvPr>
            <p:ph idx="1" type="body"/>
          </p:nvPr>
        </p:nvSpPr>
        <p:spPr>
          <a:xfrm>
            <a:off x="609597" y="4013200"/>
            <a:ext cx="6347716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52" name="Google Shape;252;p31"/>
          <p:cNvSpPr txBox="1"/>
          <p:nvPr>
            <p:ph idx="2" type="body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53" name="Google Shape;253;p31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" name="Google Shape;254;p31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" name="Google Shape;255;p31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6" name="Google Shape;256;p31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257" name="Google Shape;257;p31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"/>
          <p:cNvSpPr txBox="1"/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"/>
          <p:cNvSpPr txBox="1"/>
          <p:nvPr>
            <p:ph idx="1" type="body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3" name="Google Shape;53;p4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4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2"/>
          <p:cNvSpPr txBox="1"/>
          <p:nvPr>
            <p:ph type="title"/>
          </p:nvPr>
        </p:nvSpPr>
        <p:spPr>
          <a:xfrm>
            <a:off x="615848" y="609600"/>
            <a:ext cx="6341465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32"/>
          <p:cNvSpPr txBox="1"/>
          <p:nvPr>
            <p:ph idx="1" type="body"/>
          </p:nvPr>
        </p:nvSpPr>
        <p:spPr>
          <a:xfrm>
            <a:off x="609597" y="4013200"/>
            <a:ext cx="6347716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61" name="Google Shape;261;p32"/>
          <p:cNvSpPr txBox="1"/>
          <p:nvPr>
            <p:ph idx="2" type="body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2" name="Google Shape;262;p32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3" name="Google Shape;263;p32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4" name="Google Shape;264;p32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3"/>
          <p:cNvSpPr txBox="1"/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33"/>
          <p:cNvSpPr txBox="1"/>
          <p:nvPr>
            <p:ph idx="1" type="body"/>
          </p:nvPr>
        </p:nvSpPr>
        <p:spPr>
          <a:xfrm rot="5400000">
            <a:off x="1843070" y="927120"/>
            <a:ext cx="3880773" cy="6347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68" name="Google Shape;268;p33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" name="Google Shape;269;p33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33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4"/>
          <p:cNvSpPr txBox="1"/>
          <p:nvPr>
            <p:ph type="title"/>
          </p:nvPr>
        </p:nvSpPr>
        <p:spPr>
          <a:xfrm rot="5400000">
            <a:off x="3840993" y="2745920"/>
            <a:ext cx="5251451" cy="978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34"/>
          <p:cNvSpPr txBox="1"/>
          <p:nvPr>
            <p:ph idx="1" type="body"/>
          </p:nvPr>
        </p:nvSpPr>
        <p:spPr>
          <a:xfrm rot="5400000">
            <a:off x="581386" y="637813"/>
            <a:ext cx="5251451" cy="51950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74" name="Google Shape;274;p34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34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34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36"/>
          <p:cNvGrpSpPr/>
          <p:nvPr/>
        </p:nvGrpSpPr>
        <p:grpSpPr>
          <a:xfrm>
            <a:off x="-12700" y="0"/>
            <a:ext cx="9173370" cy="6856214"/>
            <a:chOff x="-16934" y="0"/>
            <a:chExt cx="12231160" cy="6856214"/>
          </a:xfrm>
        </p:grpSpPr>
        <p:pic>
          <p:nvPicPr>
            <p:cNvPr descr="HD-PanelTitleR1.png" id="290" name="Google Shape;290;p3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1" name="Google Shape;291;p36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descr="HDRibbonTitle-UniformTrim.png" id="292" name="Google Shape;292;p3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DRibbonTitle-UniformTrim.png" id="293" name="Google Shape;293;p3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4" name="Google Shape;294;p36"/>
          <p:cNvSpPr txBox="1"/>
          <p:nvPr>
            <p:ph type="ctrTitle"/>
          </p:nvPr>
        </p:nvSpPr>
        <p:spPr>
          <a:xfrm>
            <a:off x="2019299" y="1871132"/>
            <a:ext cx="5111752" cy="15155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50"/>
              <a:buFont typeface="Garamond"/>
              <a:buNone/>
              <a:defRPr sz="405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36"/>
          <p:cNvSpPr txBox="1"/>
          <p:nvPr>
            <p:ph idx="1" type="subTitle"/>
          </p:nvPr>
        </p:nvSpPr>
        <p:spPr>
          <a:xfrm>
            <a:off x="2019299" y="3657597"/>
            <a:ext cx="5111752" cy="1320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315"/>
              </a:spcBef>
              <a:spcAft>
                <a:spcPts val="0"/>
              </a:spcAft>
              <a:buSzPts val="1811"/>
              <a:buNone/>
              <a:defRPr sz="1575">
                <a:solidFill>
                  <a:schemeClr val="dk1"/>
                </a:solidFill>
              </a:defRPr>
            </a:lvl1pPr>
            <a:lvl2pPr lvl="1" algn="ctr">
              <a:spcBef>
                <a:spcPts val="450"/>
              </a:spcBef>
              <a:spcAft>
                <a:spcPts val="0"/>
              </a:spcAft>
              <a:buSzPts val="172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50"/>
              </a:spcBef>
              <a:spcAft>
                <a:spcPts val="0"/>
              </a:spcAft>
              <a:buSzPts val="1553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50"/>
              </a:spcBef>
              <a:spcAft>
                <a:spcPts val="0"/>
              </a:spcAft>
              <a:buSzPts val="138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50"/>
              </a:spcBef>
              <a:spcAft>
                <a:spcPts val="0"/>
              </a:spcAft>
              <a:buSzPts val="1208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50"/>
              </a:spcBef>
              <a:spcAft>
                <a:spcPts val="0"/>
              </a:spcAft>
              <a:buSzPts val="1208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50"/>
              </a:spcBef>
              <a:spcAft>
                <a:spcPts val="0"/>
              </a:spcAft>
              <a:buSzPts val="1208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50"/>
              </a:spcBef>
              <a:spcAft>
                <a:spcPts val="0"/>
              </a:spcAft>
              <a:buSzPts val="1208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50"/>
              </a:spcBef>
              <a:spcAft>
                <a:spcPts val="450"/>
              </a:spcAft>
              <a:buSzPts val="1208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96" name="Google Shape;296;p36"/>
          <p:cNvSpPr txBox="1"/>
          <p:nvPr>
            <p:ph idx="10" type="dt"/>
          </p:nvPr>
        </p:nvSpPr>
        <p:spPr>
          <a:xfrm>
            <a:off x="5987425" y="5037663"/>
            <a:ext cx="67310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7" name="Google Shape;297;p36"/>
          <p:cNvSpPr txBox="1"/>
          <p:nvPr>
            <p:ph idx="11" type="ftr"/>
          </p:nvPr>
        </p:nvSpPr>
        <p:spPr>
          <a:xfrm>
            <a:off x="2019298" y="5037663"/>
            <a:ext cx="3910976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8" name="Google Shape;298;p36"/>
          <p:cNvSpPr txBox="1"/>
          <p:nvPr>
            <p:ph idx="12" type="sldNum"/>
          </p:nvPr>
        </p:nvSpPr>
        <p:spPr>
          <a:xfrm>
            <a:off x="6717676" y="5037663"/>
            <a:ext cx="41337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99" name="Google Shape;299;p36"/>
          <p:cNvCxnSpPr/>
          <p:nvPr/>
        </p:nvCxnSpPr>
        <p:spPr>
          <a:xfrm>
            <a:off x="2019299" y="3522131"/>
            <a:ext cx="5111751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1" name="Google Shape;301;p37"/>
          <p:cNvCxnSpPr/>
          <p:nvPr/>
        </p:nvCxnSpPr>
        <p:spPr>
          <a:xfrm>
            <a:off x="1047127" y="2421466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2" name="Google Shape;302;p37"/>
          <p:cNvSpPr txBox="1"/>
          <p:nvPr>
            <p:ph type="title"/>
          </p:nvPr>
        </p:nvSpPr>
        <p:spPr>
          <a:xfrm>
            <a:off x="971552" y="982133"/>
            <a:ext cx="7200897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3" name="Google Shape;303;p37"/>
          <p:cNvSpPr txBox="1"/>
          <p:nvPr>
            <p:ph idx="1" type="body"/>
          </p:nvPr>
        </p:nvSpPr>
        <p:spPr>
          <a:xfrm>
            <a:off x="971551" y="2556932"/>
            <a:ext cx="7200897" cy="331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5" lvl="1" marL="914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5" lvl="2" marL="1371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5" lvl="3" marL="18288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04" name="Google Shape;304;p37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5" name="Google Shape;305;p37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37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8"/>
          <p:cNvSpPr txBox="1"/>
          <p:nvPr>
            <p:ph type="title"/>
          </p:nvPr>
        </p:nvSpPr>
        <p:spPr>
          <a:xfrm>
            <a:off x="1511302" y="1752606"/>
            <a:ext cx="6119016" cy="18225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300"/>
              <a:buFont typeface="Garamond"/>
              <a:buNone/>
              <a:defRPr b="0" sz="33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38"/>
          <p:cNvSpPr txBox="1"/>
          <p:nvPr>
            <p:ph idx="1" type="body"/>
          </p:nvPr>
        </p:nvSpPr>
        <p:spPr>
          <a:xfrm>
            <a:off x="1511300" y="3846052"/>
            <a:ext cx="6119018" cy="954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553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38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0" name="Google Shape;310;p38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1" name="Google Shape;311;p38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2" name="Google Shape;312;p38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13" name="Google Shape;313;p38"/>
          <p:cNvCxnSpPr/>
          <p:nvPr/>
        </p:nvCxnSpPr>
        <p:spPr>
          <a:xfrm>
            <a:off x="1509542" y="3710585"/>
            <a:ext cx="6122535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5" name="Google Shape;315;p39"/>
          <p:cNvCxnSpPr/>
          <p:nvPr/>
        </p:nvCxnSpPr>
        <p:spPr>
          <a:xfrm>
            <a:off x="1047127" y="2421466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6" name="Google Shape;316;p39"/>
          <p:cNvSpPr txBox="1"/>
          <p:nvPr>
            <p:ph type="title"/>
          </p:nvPr>
        </p:nvSpPr>
        <p:spPr>
          <a:xfrm>
            <a:off x="971552" y="982133"/>
            <a:ext cx="7200897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7" name="Google Shape;317;p39"/>
          <p:cNvSpPr txBox="1"/>
          <p:nvPr>
            <p:ph idx="1" type="body"/>
          </p:nvPr>
        </p:nvSpPr>
        <p:spPr>
          <a:xfrm>
            <a:off x="973836" y="2560320"/>
            <a:ext cx="3538728" cy="3310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5" lvl="1" marL="914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5" lvl="2" marL="1371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5" lvl="3" marL="18288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18" name="Google Shape;318;p39"/>
          <p:cNvSpPr txBox="1"/>
          <p:nvPr>
            <p:ph idx="2" type="body"/>
          </p:nvPr>
        </p:nvSpPr>
        <p:spPr>
          <a:xfrm>
            <a:off x="4636008" y="2560320"/>
            <a:ext cx="3538728" cy="3310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5" lvl="1" marL="914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5" lvl="2" marL="1371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5" lvl="3" marL="18288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19" name="Google Shape;319;p39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0" name="Google Shape;320;p39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1" name="Google Shape;321;p39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0"/>
          <p:cNvSpPr txBox="1"/>
          <p:nvPr>
            <p:ph type="title"/>
          </p:nvPr>
        </p:nvSpPr>
        <p:spPr>
          <a:xfrm>
            <a:off x="971552" y="982133"/>
            <a:ext cx="7200897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3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40"/>
          <p:cNvSpPr txBox="1"/>
          <p:nvPr>
            <p:ph idx="1" type="body"/>
          </p:nvPr>
        </p:nvSpPr>
        <p:spPr>
          <a:xfrm>
            <a:off x="971550" y="2658533"/>
            <a:ext cx="353872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04"/>
              </a:spcBef>
              <a:spcAft>
                <a:spcPts val="0"/>
              </a:spcAft>
              <a:buSzPts val="2415"/>
              <a:buNone/>
              <a:defRPr b="0" sz="21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725"/>
              <a:buNone/>
              <a:defRPr b="1" sz="15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553"/>
              <a:buNone/>
              <a:defRPr b="1" sz="135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380"/>
              <a:buNone/>
              <a:defRPr b="1" sz="1200"/>
            </a:lvl9pPr>
          </a:lstStyle>
          <a:p/>
        </p:txBody>
      </p:sp>
      <p:sp>
        <p:nvSpPr>
          <p:cNvPr id="325" name="Google Shape;325;p40"/>
          <p:cNvSpPr txBox="1"/>
          <p:nvPr>
            <p:ph idx="2" type="body"/>
          </p:nvPr>
        </p:nvSpPr>
        <p:spPr>
          <a:xfrm>
            <a:off x="971550" y="3243263"/>
            <a:ext cx="3538728" cy="26326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5" lvl="1" marL="914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5" lvl="2" marL="1371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5" lvl="3" marL="18288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26" name="Google Shape;326;p40"/>
          <p:cNvSpPr txBox="1"/>
          <p:nvPr>
            <p:ph idx="3" type="body"/>
          </p:nvPr>
        </p:nvSpPr>
        <p:spPr>
          <a:xfrm>
            <a:off x="4635503" y="2658533"/>
            <a:ext cx="353872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04"/>
              </a:spcBef>
              <a:spcAft>
                <a:spcPts val="0"/>
              </a:spcAft>
              <a:buSzPts val="2415"/>
              <a:buNone/>
              <a:defRPr b="0" sz="21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725"/>
              <a:buNone/>
              <a:defRPr b="1" sz="15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553"/>
              <a:buNone/>
              <a:defRPr b="1" sz="135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380"/>
              <a:buNone/>
              <a:defRPr b="1" sz="1200"/>
            </a:lvl9pPr>
          </a:lstStyle>
          <a:p/>
        </p:txBody>
      </p:sp>
      <p:sp>
        <p:nvSpPr>
          <p:cNvPr id="327" name="Google Shape;327;p40"/>
          <p:cNvSpPr txBox="1"/>
          <p:nvPr>
            <p:ph idx="4" type="body"/>
          </p:nvPr>
        </p:nvSpPr>
        <p:spPr>
          <a:xfrm>
            <a:off x="4635503" y="3243263"/>
            <a:ext cx="3538728" cy="26326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5" lvl="1" marL="914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5" lvl="2" marL="1371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5" lvl="3" marL="18288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28" name="Google Shape;328;p40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9" name="Google Shape;329;p40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40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31" name="Google Shape;331;p40"/>
          <p:cNvCxnSpPr/>
          <p:nvPr/>
        </p:nvCxnSpPr>
        <p:spPr>
          <a:xfrm>
            <a:off x="1047127" y="2421466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1"/>
          <p:cNvSpPr txBox="1"/>
          <p:nvPr>
            <p:ph type="title"/>
          </p:nvPr>
        </p:nvSpPr>
        <p:spPr>
          <a:xfrm>
            <a:off x="971552" y="982133"/>
            <a:ext cx="7200897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4" name="Google Shape;334;p41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41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41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37" name="Google Shape;337;p41"/>
          <p:cNvCxnSpPr/>
          <p:nvPr/>
        </p:nvCxnSpPr>
        <p:spPr>
          <a:xfrm>
            <a:off x="1047127" y="2421466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2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42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1" name="Google Shape;341;p42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/>
          <p:nvPr>
            <p:ph type="title"/>
          </p:nvPr>
        </p:nvSpPr>
        <p:spPr>
          <a:xfrm>
            <a:off x="609599" y="609600"/>
            <a:ext cx="6347714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5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5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5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3"/>
          <p:cNvSpPr txBox="1"/>
          <p:nvPr>
            <p:ph type="title"/>
          </p:nvPr>
        </p:nvSpPr>
        <p:spPr>
          <a:xfrm>
            <a:off x="970359" y="1388534"/>
            <a:ext cx="2788841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  <a:defRPr b="0" sz="1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43"/>
          <p:cNvSpPr txBox="1"/>
          <p:nvPr>
            <p:ph idx="1" type="body"/>
          </p:nvPr>
        </p:nvSpPr>
        <p:spPr>
          <a:xfrm>
            <a:off x="4064001" y="982132"/>
            <a:ext cx="4102100" cy="48937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5" lvl="1" marL="914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5" lvl="2" marL="1371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5" lvl="3" marL="18288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45" name="Google Shape;345;p43"/>
          <p:cNvSpPr txBox="1"/>
          <p:nvPr>
            <p:ph idx="2" type="body"/>
          </p:nvPr>
        </p:nvSpPr>
        <p:spPr>
          <a:xfrm>
            <a:off x="970359" y="3031065"/>
            <a:ext cx="2788841" cy="2438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240"/>
              </a:spcBef>
              <a:spcAft>
                <a:spcPts val="0"/>
              </a:spcAft>
              <a:buSzPts val="1380"/>
              <a:buNone/>
              <a:defRPr sz="1200"/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035"/>
              <a:buNone/>
              <a:defRPr sz="9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863"/>
              <a:buNone/>
              <a:defRPr sz="75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776"/>
              <a:buNone/>
              <a:defRPr sz="675"/>
            </a:lvl9pPr>
          </a:lstStyle>
          <a:p/>
        </p:txBody>
      </p:sp>
      <p:sp>
        <p:nvSpPr>
          <p:cNvPr id="346" name="Google Shape;346;p43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7" name="Google Shape;347;p43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8" name="Google Shape;348;p43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49" name="Google Shape;349;p43"/>
          <p:cNvCxnSpPr/>
          <p:nvPr/>
        </p:nvCxnSpPr>
        <p:spPr>
          <a:xfrm>
            <a:off x="1047127" y="2912533"/>
            <a:ext cx="26358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4"/>
          <p:cNvSpPr txBox="1"/>
          <p:nvPr>
            <p:ph type="title"/>
          </p:nvPr>
        </p:nvSpPr>
        <p:spPr>
          <a:xfrm>
            <a:off x="971549" y="1883832"/>
            <a:ext cx="468136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aramond"/>
              <a:buNone/>
              <a:defRPr b="0" sz="21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2" name="Google Shape;352;p44"/>
          <p:cNvSpPr/>
          <p:nvPr>
            <p:ph idx="2" type="pic"/>
          </p:nvPr>
        </p:nvSpPr>
        <p:spPr>
          <a:xfrm>
            <a:off x="6071124" y="1041400"/>
            <a:ext cx="2297510" cy="4775200"/>
          </a:xfrm>
          <a:prstGeom prst="roundRect">
            <a:avLst>
              <a:gd fmla="val 0" name="adj"/>
            </a:avLst>
          </a:prstGeom>
          <a:noFill/>
          <a:ln cap="flat" cmpd="thickThin" w="57150">
            <a:solidFill>
              <a:srgbClr val="7F7F7F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53" name="Google Shape;353;p44"/>
          <p:cNvSpPr txBox="1"/>
          <p:nvPr>
            <p:ph idx="1" type="body"/>
          </p:nvPr>
        </p:nvSpPr>
        <p:spPr>
          <a:xfrm>
            <a:off x="971549" y="3255432"/>
            <a:ext cx="4681362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270"/>
              </a:spcBef>
              <a:spcAft>
                <a:spcPts val="0"/>
              </a:spcAft>
              <a:buSzPts val="1553"/>
              <a:buNone/>
              <a:defRPr sz="1350"/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035"/>
              <a:buNone/>
              <a:defRPr sz="9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863"/>
              <a:buNone/>
              <a:defRPr sz="75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776"/>
              <a:buNone/>
              <a:defRPr sz="675"/>
            </a:lvl9pPr>
          </a:lstStyle>
          <a:p/>
        </p:txBody>
      </p:sp>
      <p:sp>
        <p:nvSpPr>
          <p:cNvPr id="354" name="Google Shape;354;p44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5" name="Google Shape;355;p44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6" name="Google Shape;356;p44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5"/>
          <p:cNvSpPr txBox="1"/>
          <p:nvPr>
            <p:ph type="title"/>
          </p:nvPr>
        </p:nvSpPr>
        <p:spPr>
          <a:xfrm>
            <a:off x="971551" y="4815415"/>
            <a:ext cx="720725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  <a:defRPr b="0" sz="1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9" name="Google Shape;359;p45"/>
          <p:cNvSpPr/>
          <p:nvPr>
            <p:ph idx="2" type="pic"/>
          </p:nvPr>
        </p:nvSpPr>
        <p:spPr>
          <a:xfrm>
            <a:off x="781070" y="1041400"/>
            <a:ext cx="7579479" cy="3335869"/>
          </a:xfrm>
          <a:prstGeom prst="roundRect">
            <a:avLst>
              <a:gd fmla="val 0" name="adj"/>
            </a:avLst>
          </a:prstGeom>
          <a:noFill/>
          <a:ln cap="flat" cmpd="thickThin" w="57150">
            <a:solidFill>
              <a:srgbClr val="7F7F7F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60" name="Google Shape;360;p45"/>
          <p:cNvSpPr txBox="1"/>
          <p:nvPr>
            <p:ph idx="1" type="body"/>
          </p:nvPr>
        </p:nvSpPr>
        <p:spPr>
          <a:xfrm>
            <a:off x="971551" y="5382153"/>
            <a:ext cx="7207250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210"/>
              </a:spcBef>
              <a:spcAft>
                <a:spcPts val="0"/>
              </a:spcAft>
              <a:buSzPts val="1208"/>
              <a:buNone/>
              <a:defRPr sz="1050"/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035"/>
              <a:buNone/>
              <a:defRPr sz="9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863"/>
              <a:buNone/>
              <a:defRPr sz="75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776"/>
              <a:buNone/>
              <a:defRPr sz="675"/>
            </a:lvl9pPr>
          </a:lstStyle>
          <a:p/>
        </p:txBody>
      </p:sp>
      <p:sp>
        <p:nvSpPr>
          <p:cNvPr id="361" name="Google Shape;361;p45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45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3" name="Google Shape;363;p45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6"/>
          <p:cNvSpPr txBox="1"/>
          <p:nvPr>
            <p:ph type="title"/>
          </p:nvPr>
        </p:nvSpPr>
        <p:spPr>
          <a:xfrm>
            <a:off x="977901" y="982132"/>
            <a:ext cx="7194549" cy="2954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6" name="Google Shape;366;p46"/>
          <p:cNvSpPr txBox="1"/>
          <p:nvPr>
            <p:ph idx="1" type="body"/>
          </p:nvPr>
        </p:nvSpPr>
        <p:spPr>
          <a:xfrm>
            <a:off x="977901" y="4343400"/>
            <a:ext cx="7194549" cy="1532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00"/>
              </a:spcBef>
              <a:spcAft>
                <a:spcPts val="0"/>
              </a:spcAft>
              <a:buSzPts val="1725"/>
              <a:buNone/>
              <a:defRPr sz="15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553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38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7" name="Google Shape;367;p46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8" name="Google Shape;368;p46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9" name="Google Shape;369;p46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70" name="Google Shape;370;p46"/>
          <p:cNvCxnSpPr/>
          <p:nvPr/>
        </p:nvCxnSpPr>
        <p:spPr>
          <a:xfrm>
            <a:off x="1047127" y="4140199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7"/>
          <p:cNvSpPr txBox="1"/>
          <p:nvPr>
            <p:ph type="title"/>
          </p:nvPr>
        </p:nvSpPr>
        <p:spPr>
          <a:xfrm>
            <a:off x="1084660" y="982132"/>
            <a:ext cx="6972299" cy="2370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  <a:defRPr b="0" sz="24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" name="Google Shape;373;p47"/>
          <p:cNvSpPr txBox="1"/>
          <p:nvPr>
            <p:ph idx="1" type="body"/>
          </p:nvPr>
        </p:nvSpPr>
        <p:spPr>
          <a:xfrm>
            <a:off x="1256109" y="3352800"/>
            <a:ext cx="6629402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300"/>
              </a:spcBef>
              <a:spcAft>
                <a:spcPts val="0"/>
              </a:spcAft>
              <a:buSzPts val="1725"/>
              <a:buFont typeface="Garamond"/>
              <a:buNone/>
              <a:defRPr sz="1500"/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725"/>
              <a:buFont typeface="Garamond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553"/>
              <a:buFont typeface="Garamond"/>
              <a:buNone/>
              <a:defRPr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380"/>
              <a:buFont typeface="Garamond"/>
              <a:buNone/>
              <a:defRPr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Font typeface="Garamond"/>
              <a:buNone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74" name="Google Shape;374;p47"/>
          <p:cNvSpPr txBox="1"/>
          <p:nvPr>
            <p:ph idx="2" type="body"/>
          </p:nvPr>
        </p:nvSpPr>
        <p:spPr>
          <a:xfrm>
            <a:off x="971551" y="4343400"/>
            <a:ext cx="7207250" cy="1532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00"/>
              </a:spcBef>
              <a:spcAft>
                <a:spcPts val="0"/>
              </a:spcAft>
              <a:buSzPts val="1725"/>
              <a:buNone/>
              <a:defRPr sz="15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553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38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75" name="Google Shape;375;p47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6" name="Google Shape;376;p47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7" name="Google Shape;377;p47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8" name="Google Shape;378;p47"/>
          <p:cNvSpPr txBox="1"/>
          <p:nvPr/>
        </p:nvSpPr>
        <p:spPr>
          <a:xfrm>
            <a:off x="646510" y="879961"/>
            <a:ext cx="4572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/>
          </a:p>
        </p:txBody>
      </p:sp>
      <p:sp>
        <p:nvSpPr>
          <p:cNvPr id="379" name="Google Shape;379;p47"/>
          <p:cNvSpPr txBox="1"/>
          <p:nvPr/>
        </p:nvSpPr>
        <p:spPr>
          <a:xfrm>
            <a:off x="7950200" y="2827870"/>
            <a:ext cx="4572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/>
          </a:p>
        </p:txBody>
      </p:sp>
      <p:cxnSp>
        <p:nvCxnSpPr>
          <p:cNvPr id="380" name="Google Shape;380;p47"/>
          <p:cNvCxnSpPr/>
          <p:nvPr/>
        </p:nvCxnSpPr>
        <p:spPr>
          <a:xfrm>
            <a:off x="1047127" y="4140199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8"/>
          <p:cNvSpPr txBox="1"/>
          <p:nvPr>
            <p:ph type="title"/>
          </p:nvPr>
        </p:nvSpPr>
        <p:spPr>
          <a:xfrm>
            <a:off x="971552" y="3308581"/>
            <a:ext cx="7207251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3" name="Google Shape;383;p48"/>
          <p:cNvSpPr txBox="1"/>
          <p:nvPr>
            <p:ph idx="1" type="body"/>
          </p:nvPr>
        </p:nvSpPr>
        <p:spPr>
          <a:xfrm>
            <a:off x="971551" y="4777381"/>
            <a:ext cx="7207251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SzPts val="1725"/>
              <a:buNone/>
              <a:defRPr sz="15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553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38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4" name="Google Shape;384;p48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5" name="Google Shape;385;p48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6" name="Google Shape;386;p48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9"/>
          <p:cNvSpPr txBox="1"/>
          <p:nvPr>
            <p:ph type="title"/>
          </p:nvPr>
        </p:nvSpPr>
        <p:spPr>
          <a:xfrm>
            <a:off x="1084660" y="982132"/>
            <a:ext cx="6972299" cy="2243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  <a:defRPr b="0" sz="24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9" name="Google Shape;389;p49"/>
          <p:cNvSpPr txBox="1"/>
          <p:nvPr>
            <p:ph idx="1" type="body"/>
          </p:nvPr>
        </p:nvSpPr>
        <p:spPr>
          <a:xfrm>
            <a:off x="971551" y="3639312"/>
            <a:ext cx="7207251" cy="8869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553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38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0" name="Google Shape;390;p49"/>
          <p:cNvSpPr txBox="1"/>
          <p:nvPr>
            <p:ph idx="2" type="body"/>
          </p:nvPr>
        </p:nvSpPr>
        <p:spPr>
          <a:xfrm>
            <a:off x="971551" y="4529667"/>
            <a:ext cx="7207251" cy="1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70"/>
              </a:spcBef>
              <a:spcAft>
                <a:spcPts val="0"/>
              </a:spcAft>
              <a:buSzPts val="1553"/>
              <a:buNone/>
              <a:defRPr sz="135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553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38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1" name="Google Shape;391;p49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2" name="Google Shape;392;p49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3" name="Google Shape;393;p49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4" name="Google Shape;394;p49"/>
          <p:cNvSpPr txBox="1"/>
          <p:nvPr/>
        </p:nvSpPr>
        <p:spPr>
          <a:xfrm>
            <a:off x="646510" y="879961"/>
            <a:ext cx="4572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/>
          </a:p>
        </p:txBody>
      </p:sp>
      <p:sp>
        <p:nvSpPr>
          <p:cNvPr id="395" name="Google Shape;395;p49"/>
          <p:cNvSpPr txBox="1"/>
          <p:nvPr/>
        </p:nvSpPr>
        <p:spPr>
          <a:xfrm>
            <a:off x="7950200" y="2599261"/>
            <a:ext cx="4572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/>
          </a:p>
        </p:txBody>
      </p:sp>
      <p:cxnSp>
        <p:nvCxnSpPr>
          <p:cNvPr id="396" name="Google Shape;396;p49"/>
          <p:cNvCxnSpPr/>
          <p:nvPr/>
        </p:nvCxnSpPr>
        <p:spPr>
          <a:xfrm>
            <a:off x="1047127" y="3429000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0"/>
          <p:cNvSpPr txBox="1"/>
          <p:nvPr>
            <p:ph type="title"/>
          </p:nvPr>
        </p:nvSpPr>
        <p:spPr>
          <a:xfrm>
            <a:off x="971551" y="982132"/>
            <a:ext cx="7207250" cy="2243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300"/>
              <a:buFont typeface="Garamond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9" name="Google Shape;399;p50"/>
          <p:cNvSpPr txBox="1"/>
          <p:nvPr>
            <p:ph idx="1" type="body"/>
          </p:nvPr>
        </p:nvSpPr>
        <p:spPr>
          <a:xfrm>
            <a:off x="971551" y="3630168"/>
            <a:ext cx="7207251" cy="841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415"/>
              <a:buNone/>
              <a:defRPr sz="21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553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38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00" name="Google Shape;400;p50"/>
          <p:cNvSpPr txBox="1"/>
          <p:nvPr>
            <p:ph idx="2" type="body"/>
          </p:nvPr>
        </p:nvSpPr>
        <p:spPr>
          <a:xfrm>
            <a:off x="971550" y="4470400"/>
            <a:ext cx="7207253" cy="1405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70"/>
              </a:spcBef>
              <a:spcAft>
                <a:spcPts val="0"/>
              </a:spcAft>
              <a:buSzPts val="1553"/>
              <a:buNone/>
              <a:defRPr sz="135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553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38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01" name="Google Shape;401;p50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2" name="Google Shape;402;p50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3" name="Google Shape;403;p50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04" name="Google Shape;404;p50"/>
          <p:cNvCxnSpPr/>
          <p:nvPr/>
        </p:nvCxnSpPr>
        <p:spPr>
          <a:xfrm>
            <a:off x="1047127" y="3429000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51"/>
          <p:cNvSpPr txBox="1"/>
          <p:nvPr>
            <p:ph type="title"/>
          </p:nvPr>
        </p:nvSpPr>
        <p:spPr>
          <a:xfrm>
            <a:off x="971552" y="982133"/>
            <a:ext cx="7200897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3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7" name="Google Shape;407;p51"/>
          <p:cNvSpPr txBox="1"/>
          <p:nvPr>
            <p:ph idx="1" type="body"/>
          </p:nvPr>
        </p:nvSpPr>
        <p:spPr>
          <a:xfrm rot="5400000">
            <a:off x="2912531" y="615951"/>
            <a:ext cx="3318936" cy="72008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5" lvl="1" marL="914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5" lvl="2" marL="1371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5" lvl="3" marL="18288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408" name="Google Shape;408;p51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9" name="Google Shape;409;p51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51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11" name="Google Shape;411;p51"/>
          <p:cNvCxnSpPr/>
          <p:nvPr/>
        </p:nvCxnSpPr>
        <p:spPr>
          <a:xfrm>
            <a:off x="1047127" y="2421466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52"/>
          <p:cNvSpPr txBox="1"/>
          <p:nvPr>
            <p:ph type="title"/>
          </p:nvPr>
        </p:nvSpPr>
        <p:spPr>
          <a:xfrm rot="5400000">
            <a:off x="5011736" y="2719914"/>
            <a:ext cx="4893735" cy="1418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4" name="Google Shape;414;p52"/>
          <p:cNvSpPr txBox="1"/>
          <p:nvPr>
            <p:ph idx="1" type="body"/>
          </p:nvPr>
        </p:nvSpPr>
        <p:spPr>
          <a:xfrm rot="5400000">
            <a:off x="1312067" y="641614"/>
            <a:ext cx="4893734" cy="5574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5" lvl="1" marL="914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5" lvl="2" marL="1371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5" lvl="3" marL="18288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415" name="Google Shape;415;p52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6" name="Google Shape;416;p52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7" name="Google Shape;417;p52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18" name="Google Shape;418;p52"/>
          <p:cNvCxnSpPr/>
          <p:nvPr/>
        </p:nvCxnSpPr>
        <p:spPr>
          <a:xfrm>
            <a:off x="6647918" y="990600"/>
            <a:ext cx="0" cy="487680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6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6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/>
          <p:nvPr>
            <p:ph type="title"/>
          </p:nvPr>
        </p:nvSpPr>
        <p:spPr>
          <a:xfrm>
            <a:off x="609598" y="2700868"/>
            <a:ext cx="6347715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609598" y="4527448"/>
            <a:ext cx="6347715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8" name="Google Shape;68;p7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7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7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"/>
          <p:cNvSpPr txBox="1"/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8"/>
          <p:cNvSpPr txBox="1"/>
          <p:nvPr>
            <p:ph idx="1" type="body"/>
          </p:nvPr>
        </p:nvSpPr>
        <p:spPr>
          <a:xfrm>
            <a:off x="609599" y="2160983"/>
            <a:ext cx="309067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74" name="Google Shape;74;p8"/>
          <p:cNvSpPr txBox="1"/>
          <p:nvPr>
            <p:ph idx="2" type="body"/>
          </p:nvPr>
        </p:nvSpPr>
        <p:spPr>
          <a:xfrm>
            <a:off x="609599" y="2737246"/>
            <a:ext cx="3090672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5" name="Google Shape;75;p8"/>
          <p:cNvSpPr txBox="1"/>
          <p:nvPr>
            <p:ph idx="3" type="body"/>
          </p:nvPr>
        </p:nvSpPr>
        <p:spPr>
          <a:xfrm>
            <a:off x="3866640" y="2160983"/>
            <a:ext cx="309067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76" name="Google Shape;76;p8"/>
          <p:cNvSpPr txBox="1"/>
          <p:nvPr>
            <p:ph idx="4" type="body"/>
          </p:nvPr>
        </p:nvSpPr>
        <p:spPr>
          <a:xfrm>
            <a:off x="3866640" y="2737246"/>
            <a:ext cx="3090672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7" name="Google Shape;77;p8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8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8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9"/>
          <p:cNvSpPr txBox="1"/>
          <p:nvPr>
            <p:ph type="title"/>
          </p:nvPr>
        </p:nvSpPr>
        <p:spPr>
          <a:xfrm>
            <a:off x="609599" y="1498604"/>
            <a:ext cx="2790182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9"/>
          <p:cNvSpPr txBox="1"/>
          <p:nvPr>
            <p:ph idx="1" type="body"/>
          </p:nvPr>
        </p:nvSpPr>
        <p:spPr>
          <a:xfrm>
            <a:off x="3571275" y="514925"/>
            <a:ext cx="3386037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83" name="Google Shape;83;p9"/>
          <p:cNvSpPr txBox="1"/>
          <p:nvPr>
            <p:ph idx="2" type="body"/>
          </p:nvPr>
        </p:nvSpPr>
        <p:spPr>
          <a:xfrm>
            <a:off x="609599" y="2777069"/>
            <a:ext cx="2790182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840"/>
              <a:buNone/>
              <a:defRPr sz="105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9pPr>
          </a:lstStyle>
          <a:p/>
        </p:txBody>
      </p:sp>
      <p:sp>
        <p:nvSpPr>
          <p:cNvPr id="84" name="Google Shape;84;p9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9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9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0"/>
          <p:cNvSpPr txBox="1"/>
          <p:nvPr>
            <p:ph type="title"/>
          </p:nvPr>
        </p:nvSpPr>
        <p:spPr>
          <a:xfrm>
            <a:off x="609599" y="4800600"/>
            <a:ext cx="6347714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0"/>
          <p:cNvSpPr/>
          <p:nvPr>
            <p:ph idx="2" type="pic"/>
          </p:nvPr>
        </p:nvSpPr>
        <p:spPr>
          <a:xfrm>
            <a:off x="609599" y="609600"/>
            <a:ext cx="6347714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10"/>
          <p:cNvSpPr txBox="1"/>
          <p:nvPr>
            <p:ph idx="1" type="body"/>
          </p:nvPr>
        </p:nvSpPr>
        <p:spPr>
          <a:xfrm>
            <a:off x="609599" y="5367338"/>
            <a:ext cx="6347714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91" name="Google Shape;91;p10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0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0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0.xml"/><Relationship Id="rId17" Type="http://schemas.openxmlformats.org/officeDocument/2006/relationships/theme" Target="../theme/theme3.xml"/><Relationship Id="rId1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9.xml"/><Relationship Id="rId21" Type="http://schemas.openxmlformats.org/officeDocument/2006/relationships/theme" Target="../theme/theme4.xml"/><Relationship Id="rId13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1.xml"/><Relationship Id="rId1" Type="http://schemas.openxmlformats.org/officeDocument/2006/relationships/image" Target="../media/image3.jpg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8.xml"/><Relationship Id="rId6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7.xml"/><Relationship Id="rId7" Type="http://schemas.openxmlformats.org/officeDocument/2006/relationships/slideLayout" Target="../slideLayouts/slideLayout36.xml"/><Relationship Id="rId8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cxnSp>
          <p:nvCxnSpPr>
            <p:cNvPr id="11" name="Google Shape;11;p1"/>
            <p:cNvCxnSpPr/>
            <p:nvPr/>
          </p:nvCxnSpPr>
          <p:spPr>
            <a:xfrm flipH="1" rot="10800000">
              <a:off x="5130830" y="4175605"/>
              <a:ext cx="4022475" cy="268239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7042707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" name="Google Shape;13;p1"/>
            <p:cNvSpPr/>
            <p:nvPr/>
          </p:nvSpPr>
          <p:spPr>
            <a:xfrm>
              <a:off x="-8467" y="4013200"/>
              <a:ext cx="457200" cy="2853267"/>
            </a:xfrm>
            <a:custGeom>
              <a:rect b="b" l="l" r="r" t="t"/>
              <a:pathLst>
                <a:path extrusionOk="0" h="2853267" w="457200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98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6891896" y="1"/>
              <a:ext cx="2269442" cy="6866466"/>
            </a:xfrm>
            <a:custGeom>
              <a:rect b="b" l="l" r="r" t="t"/>
              <a:pathLst>
                <a:path extrusionOk="0" h="6866466" w="2269442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196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7205158" y="-8467"/>
              <a:ext cx="1948147" cy="6866467"/>
            </a:xfrm>
            <a:custGeom>
              <a:rect b="b" l="l" r="r" t="t"/>
              <a:pathLst>
                <a:path extrusionOk="0" h="6866467" w="194814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6637896" y="3920066"/>
              <a:ext cx="2513565" cy="2937933"/>
            </a:xfrm>
            <a:custGeom>
              <a:rect b="b" l="l" r="r" t="t"/>
              <a:pathLst>
                <a:path extrusionOk="0" h="3810000" w="3259667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157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7010429" y="-8467"/>
              <a:ext cx="2142876" cy="6866467"/>
            </a:xfrm>
            <a:custGeom>
              <a:rect b="b" l="l" r="r" t="t"/>
              <a:pathLst>
                <a:path extrusionOk="0" h="6866467" w="28532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E7818">
                <a:alpha val="70196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8295776" y="-8467"/>
              <a:ext cx="857530" cy="6866467"/>
            </a:xfrm>
            <a:custGeom>
              <a:rect b="b" l="l" r="r" t="t"/>
              <a:pathLst>
                <a:path extrusionOk="0" h="6866467" w="1286933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rgbClr val="BFE471">
                <a:alpha val="70196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8077231" y="-8468"/>
              <a:ext cx="1066770" cy="6866467"/>
            </a:xfrm>
            <a:custGeom>
              <a:rect b="b" l="l" r="r" t="t"/>
              <a:pathLst>
                <a:path extrusionOk="0" h="6866467" w="1270244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98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8060297" y="4893733"/>
              <a:ext cx="1094086" cy="1964267"/>
            </a:xfrm>
            <a:custGeom>
              <a:rect b="b" l="l" r="r" t="t"/>
              <a:pathLst>
                <a:path extrusionOk="0" h="3268133" w="18203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21" name="Google Shape;21;p1"/>
          <p:cNvSpPr txBox="1"/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2" name="Google Shape;22;p1"/>
          <p:cNvSpPr txBox="1"/>
          <p:nvPr>
            <p:ph idx="1" type="body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2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6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60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3" name="Google Shape;23;p1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4" name="Google Shape;24;p1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5" name="Google Shape;25;p1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900" u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18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145" name="Google Shape;145;p18"/>
            <p:cNvSpPr/>
            <p:nvPr/>
          </p:nvSpPr>
          <p:spPr>
            <a:xfrm>
              <a:off x="-8467" y="4013200"/>
              <a:ext cx="457200" cy="2853267"/>
            </a:xfrm>
            <a:custGeom>
              <a:rect b="b" l="l" r="r" t="t"/>
              <a:pathLst>
                <a:path extrusionOk="0" h="2853267" w="457200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98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 flipH="1" rot="10800000">
              <a:off x="5130830" y="4175605"/>
              <a:ext cx="4022475" cy="2682396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7" name="Google Shape;147;p18"/>
            <p:cNvCxnSpPr/>
            <p:nvPr/>
          </p:nvCxnSpPr>
          <p:spPr>
            <a:xfrm>
              <a:off x="7042707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48" name="Google Shape;148;p18"/>
            <p:cNvSpPr/>
            <p:nvPr/>
          </p:nvSpPr>
          <p:spPr>
            <a:xfrm>
              <a:off x="6891896" y="1"/>
              <a:ext cx="2269442" cy="6866466"/>
            </a:xfrm>
            <a:custGeom>
              <a:rect b="b" l="l" r="r" t="t"/>
              <a:pathLst>
                <a:path extrusionOk="0" h="6866466" w="2269442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196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49" name="Google Shape;149;p18"/>
            <p:cNvSpPr/>
            <p:nvPr/>
          </p:nvSpPr>
          <p:spPr>
            <a:xfrm>
              <a:off x="7205158" y="-8467"/>
              <a:ext cx="1948147" cy="6866467"/>
            </a:xfrm>
            <a:custGeom>
              <a:rect b="b" l="l" r="r" t="t"/>
              <a:pathLst>
                <a:path extrusionOk="0" h="6866467" w="194814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50" name="Google Shape;150;p18"/>
            <p:cNvSpPr/>
            <p:nvPr/>
          </p:nvSpPr>
          <p:spPr>
            <a:xfrm>
              <a:off x="6637896" y="3920066"/>
              <a:ext cx="2513565" cy="2937933"/>
            </a:xfrm>
            <a:custGeom>
              <a:rect b="b" l="l" r="r" t="t"/>
              <a:pathLst>
                <a:path extrusionOk="0" h="3810000" w="3259667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157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51" name="Google Shape;151;p18"/>
            <p:cNvSpPr/>
            <p:nvPr/>
          </p:nvSpPr>
          <p:spPr>
            <a:xfrm>
              <a:off x="7010429" y="-8467"/>
              <a:ext cx="2142876" cy="6866467"/>
            </a:xfrm>
            <a:custGeom>
              <a:rect b="b" l="l" r="r" t="t"/>
              <a:pathLst>
                <a:path extrusionOk="0" h="6866467" w="28532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E7818">
                <a:alpha val="70196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52" name="Google Shape;152;p18"/>
            <p:cNvSpPr/>
            <p:nvPr/>
          </p:nvSpPr>
          <p:spPr>
            <a:xfrm>
              <a:off x="8295776" y="-8467"/>
              <a:ext cx="857530" cy="6866467"/>
            </a:xfrm>
            <a:custGeom>
              <a:rect b="b" l="l" r="r" t="t"/>
              <a:pathLst>
                <a:path extrusionOk="0" h="6866467" w="1286933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rgbClr val="BFE471">
                <a:alpha val="70196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53" name="Google Shape;153;p18"/>
            <p:cNvSpPr/>
            <p:nvPr/>
          </p:nvSpPr>
          <p:spPr>
            <a:xfrm>
              <a:off x="8077231" y="-8468"/>
              <a:ext cx="1066770" cy="6866467"/>
            </a:xfrm>
            <a:custGeom>
              <a:rect b="b" l="l" r="r" t="t"/>
              <a:pathLst>
                <a:path extrusionOk="0" h="6866467" w="1270244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98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54" name="Google Shape;154;p18"/>
            <p:cNvSpPr/>
            <p:nvPr/>
          </p:nvSpPr>
          <p:spPr>
            <a:xfrm>
              <a:off x="8060297" y="4893733"/>
              <a:ext cx="1094086" cy="1964267"/>
            </a:xfrm>
            <a:custGeom>
              <a:rect b="b" l="l" r="r" t="t"/>
              <a:pathLst>
                <a:path extrusionOk="0" h="3268133" w="18203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55" name="Google Shape;155;p18"/>
          <p:cNvSpPr txBox="1"/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6" name="Google Shape;156;p18"/>
          <p:cNvSpPr txBox="1"/>
          <p:nvPr>
            <p:ph idx="1" type="body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2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6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60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57" name="Google Shape;157;p18"/>
          <p:cNvSpPr txBox="1"/>
          <p:nvPr>
            <p:ph idx="10" type="dt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58" name="Google Shape;158;p18"/>
          <p:cNvSpPr txBox="1"/>
          <p:nvPr>
            <p:ph idx="11" type="ftr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59" name="Google Shape;159;p18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oogle Shape;278;p35"/>
          <p:cNvGrpSpPr/>
          <p:nvPr/>
        </p:nvGrpSpPr>
        <p:grpSpPr>
          <a:xfrm>
            <a:off x="-11802" y="0"/>
            <a:ext cx="9172472" cy="6856214"/>
            <a:chOff x="-15736" y="0"/>
            <a:chExt cx="12229962" cy="6856214"/>
          </a:xfrm>
        </p:grpSpPr>
        <p:pic>
          <p:nvPicPr>
            <p:cNvPr descr="HD-PanelContent.png" id="279" name="Google Shape;279;p3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0" name="Google Shape;280;p35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descr="HDRibbonContent-UniformTrim.png" id="281" name="Google Shape;281;p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DRibbonContent-UniformTrim.png" id="282" name="Google Shape;282;p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3" name="Google Shape;283;p35"/>
          <p:cNvSpPr txBox="1"/>
          <p:nvPr>
            <p:ph type="title"/>
          </p:nvPr>
        </p:nvSpPr>
        <p:spPr>
          <a:xfrm>
            <a:off x="971552" y="982133"/>
            <a:ext cx="7200897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300"/>
              <a:buFont typeface="Garamond"/>
              <a:buNone/>
              <a:defRPr b="0" i="0" sz="33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84" name="Google Shape;284;p35"/>
          <p:cNvSpPr txBox="1"/>
          <p:nvPr>
            <p:ph idx="1" type="body"/>
          </p:nvPr>
        </p:nvSpPr>
        <p:spPr>
          <a:xfrm>
            <a:off x="971551" y="2556932"/>
            <a:ext cx="7200897" cy="331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b="0" i="0" sz="18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338138" lvl="1" marL="914400" marR="0" rtl="0" algn="l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ts val="1725"/>
              <a:buFont typeface="Arial"/>
              <a:buChar char="•"/>
              <a:defRPr b="0" i="0" sz="15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327184" lvl="2" marL="1371600" marR="0" rtl="0" algn="l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ts val="1553"/>
              <a:buFont typeface="Arial"/>
              <a:buChar char="•"/>
              <a:defRPr b="0" i="0" sz="135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316230" lvl="3" marL="1828800" marR="0" rtl="0" algn="l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ts val="1380"/>
              <a:buFont typeface="Arial"/>
              <a:buChar char="•"/>
              <a:defRPr b="0" i="0" sz="12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305276" lvl="4" marL="2286000" marR="0" rtl="0" algn="l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ts val="1208"/>
              <a:buFont typeface="Arial"/>
              <a:buChar char="•"/>
              <a:defRPr b="0" i="0" sz="105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305276" lvl="5" marL="2743200" marR="0" rtl="0" algn="l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ts val="1208"/>
              <a:buFont typeface="Arial"/>
              <a:buChar char="•"/>
              <a:defRPr b="0" i="0" sz="105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305276" lvl="6" marL="3200400" marR="0" rtl="0" algn="l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ts val="1208"/>
              <a:buFont typeface="Arial"/>
              <a:buChar char="•"/>
              <a:defRPr b="0" i="0" sz="105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305276" lvl="7" marL="3657600" marR="0" rtl="0" algn="l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ts val="1208"/>
              <a:buFont typeface="Arial"/>
              <a:buChar char="•"/>
              <a:defRPr b="0" i="0" sz="105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305276" lvl="8" marL="4114800" marR="0" rtl="0" algn="l"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SzPts val="1208"/>
              <a:buFont typeface="Arial"/>
              <a:buChar char="•"/>
              <a:defRPr b="0" i="0" sz="105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285" name="Google Shape;285;p35"/>
          <p:cNvSpPr txBox="1"/>
          <p:nvPr>
            <p:ph idx="10" type="dt"/>
          </p:nvPr>
        </p:nvSpPr>
        <p:spPr>
          <a:xfrm>
            <a:off x="6508126" y="5969000"/>
            <a:ext cx="120015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286" name="Google Shape;286;p35"/>
          <p:cNvSpPr txBox="1"/>
          <p:nvPr>
            <p:ph idx="11" type="ftr"/>
          </p:nvPr>
        </p:nvSpPr>
        <p:spPr>
          <a:xfrm>
            <a:off x="971551" y="5969000"/>
            <a:ext cx="5479425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287" name="Google Shape;287;p35"/>
          <p:cNvSpPr txBox="1"/>
          <p:nvPr>
            <p:ph idx="12" type="sldNum"/>
          </p:nvPr>
        </p:nvSpPr>
        <p:spPr>
          <a:xfrm>
            <a:off x="7765426" y="5969000"/>
            <a:ext cx="40702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75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75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75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75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75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75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75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75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75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  <p:sldLayoutId id="2147483695" r:id="rId19"/>
    <p:sldLayoutId id="2147483696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Relationship Id="rId4" Type="http://schemas.openxmlformats.org/officeDocument/2006/relationships/image" Target="../media/image8.png"/><Relationship Id="rId9" Type="http://schemas.openxmlformats.org/officeDocument/2006/relationships/image" Target="../media/image31.png"/><Relationship Id="rId5" Type="http://schemas.openxmlformats.org/officeDocument/2006/relationships/image" Target="../media/image19.png"/><Relationship Id="rId6" Type="http://schemas.openxmlformats.org/officeDocument/2006/relationships/image" Target="../media/image7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3.png"/><Relationship Id="rId4" Type="http://schemas.openxmlformats.org/officeDocument/2006/relationships/image" Target="../media/image25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4.jpg"/><Relationship Id="rId4" Type="http://schemas.openxmlformats.org/officeDocument/2006/relationships/image" Target="../media/image26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8.jpg"/><Relationship Id="rId4" Type="http://schemas.openxmlformats.org/officeDocument/2006/relationships/image" Target="../media/image51.jpg"/><Relationship Id="rId5" Type="http://schemas.openxmlformats.org/officeDocument/2006/relationships/image" Target="../media/image30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3.jpg"/><Relationship Id="rId4" Type="http://schemas.openxmlformats.org/officeDocument/2006/relationships/image" Target="../media/image32.png"/><Relationship Id="rId5" Type="http://schemas.openxmlformats.org/officeDocument/2006/relationships/image" Target="../media/image29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4.jpg"/><Relationship Id="rId4" Type="http://schemas.openxmlformats.org/officeDocument/2006/relationships/image" Target="../media/image36.jpg"/><Relationship Id="rId5" Type="http://schemas.openxmlformats.org/officeDocument/2006/relationships/image" Target="../media/image38.jpg"/><Relationship Id="rId6" Type="http://schemas.openxmlformats.org/officeDocument/2006/relationships/image" Target="../media/image35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7.jpg"/><Relationship Id="rId4" Type="http://schemas.openxmlformats.org/officeDocument/2006/relationships/image" Target="../media/image50.jpg"/><Relationship Id="rId5" Type="http://schemas.openxmlformats.org/officeDocument/2006/relationships/image" Target="../media/image39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1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0.jpg"/><Relationship Id="rId4" Type="http://schemas.openxmlformats.org/officeDocument/2006/relationships/image" Target="../media/image4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47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53"/>
          <p:cNvPicPr preferRelativeResize="0"/>
          <p:nvPr/>
        </p:nvPicPr>
        <p:blipFill rotWithShape="1">
          <a:blip r:embed="rId3">
            <a:alphaModFix/>
          </a:blip>
          <a:srcRect b="-1" l="1754" r="5703" t="32172"/>
          <a:stretch/>
        </p:blipFill>
        <p:spPr>
          <a:xfrm>
            <a:off x="3202390" y="-1"/>
            <a:ext cx="5941610" cy="6858001"/>
          </a:xfrm>
          <a:custGeom>
            <a:rect b="b" l="l" r="r" t="t"/>
            <a:pathLst>
              <a:path extrusionOk="0" h="6858001" w="7922146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24" name="Google Shape;424;p53"/>
          <p:cNvSpPr txBox="1"/>
          <p:nvPr>
            <p:ph type="ctrTitle"/>
          </p:nvPr>
        </p:nvSpPr>
        <p:spPr>
          <a:xfrm>
            <a:off x="501650" y="1678666"/>
            <a:ext cx="3066142" cy="29695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</a:pPr>
            <a:r>
              <a:rPr b="1" lang="en-US" sz="3200">
                <a:solidFill>
                  <a:schemeClr val="lt1"/>
                </a:solidFill>
              </a:rPr>
              <a:t>AAR FOR TOTAL OBAGI 80 WORKOVER OPERATION</a:t>
            </a:r>
            <a:br>
              <a:rPr b="1" lang="en-US" sz="3200">
                <a:solidFill>
                  <a:schemeClr val="lt1"/>
                </a:solidFill>
              </a:rPr>
            </a:br>
            <a:br>
              <a:rPr b="1" lang="en-US" sz="3200">
                <a:solidFill>
                  <a:schemeClr val="lt1"/>
                </a:solidFill>
              </a:rPr>
            </a:br>
            <a:endParaRPr b="1" i="1" sz="3200">
              <a:solidFill>
                <a:schemeClr val="lt1"/>
              </a:solidFill>
            </a:endParaRPr>
          </a:p>
        </p:txBody>
      </p:sp>
      <p:sp>
        <p:nvSpPr>
          <p:cNvPr id="425" name="Google Shape;425;p53"/>
          <p:cNvSpPr txBox="1"/>
          <p:nvPr>
            <p:ph idx="1" type="subTitle"/>
          </p:nvPr>
        </p:nvSpPr>
        <p:spPr>
          <a:xfrm>
            <a:off x="508001" y="4050831"/>
            <a:ext cx="3059791" cy="10969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	24</a:t>
            </a:r>
            <a:r>
              <a:rPr b="1" baseline="30000" lang="en-US">
                <a:latin typeface="Arial"/>
                <a:ea typeface="Arial"/>
                <a:cs typeface="Arial"/>
                <a:sym typeface="Arial"/>
              </a:rPr>
              <a:t>th</a:t>
            </a:r>
            <a:r>
              <a:rPr b="1" lang="en-US">
                <a:latin typeface="Arial"/>
                <a:ea typeface="Arial"/>
                <a:cs typeface="Arial"/>
                <a:sym typeface="Arial"/>
              </a:rPr>
              <a:t> February  2026</a:t>
            </a:r>
            <a:endParaRPr/>
          </a:p>
        </p:txBody>
      </p:sp>
      <p:cxnSp>
        <p:nvCxnSpPr>
          <p:cNvPr id="426" name="Google Shape;426;p53"/>
          <p:cNvCxnSpPr/>
          <p:nvPr/>
        </p:nvCxnSpPr>
        <p:spPr>
          <a:xfrm>
            <a:off x="7028259" y="0"/>
            <a:ext cx="914400" cy="6858000"/>
          </a:xfrm>
          <a:prstGeom prst="straightConnector1">
            <a:avLst/>
          </a:prstGeom>
          <a:noFill/>
          <a:ln cap="flat" cmpd="sng" w="9525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7" name="Google Shape;427;p53"/>
          <p:cNvCxnSpPr/>
          <p:nvPr/>
        </p:nvCxnSpPr>
        <p:spPr>
          <a:xfrm flipH="1">
            <a:off x="5568950" y="3681413"/>
            <a:ext cx="3572668" cy="3176587"/>
          </a:xfrm>
          <a:prstGeom prst="straightConnector1">
            <a:avLst/>
          </a:prstGeom>
          <a:noFill/>
          <a:ln cap="flat" cmpd="sng" w="9525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8" name="Google Shape;428;p53"/>
          <p:cNvSpPr/>
          <p:nvPr/>
        </p:nvSpPr>
        <p:spPr>
          <a:xfrm>
            <a:off x="6886107" y="-8467"/>
            <a:ext cx="2255511" cy="6866467"/>
          </a:xfrm>
          <a:custGeom>
            <a:rect b="b" l="l" r="r" t="t"/>
            <a:pathLst>
              <a:path extrusionOk="0" h="6866467" w="3007349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29" name="Google Shape;429;p53"/>
          <p:cNvSpPr/>
          <p:nvPr/>
        </p:nvSpPr>
        <p:spPr>
          <a:xfrm>
            <a:off x="7202581" y="-8467"/>
            <a:ext cx="1941419" cy="6866467"/>
          </a:xfrm>
          <a:custGeom>
            <a:rect b="b" l="l" r="r" t="t"/>
            <a:pathLst>
              <a:path extrusionOk="0" h="6866467" w="2573311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30" name="Google Shape;430;p53"/>
          <p:cNvSpPr/>
          <p:nvPr/>
        </p:nvSpPr>
        <p:spPr>
          <a:xfrm>
            <a:off x="6699249" y="3048000"/>
            <a:ext cx="2444751" cy="3810000"/>
          </a:xfrm>
          <a:prstGeom prst="triangle">
            <a:avLst>
              <a:gd fmla="val 100000" name="adj"/>
            </a:avLst>
          </a:prstGeom>
          <a:solidFill>
            <a:schemeClr val="accent2">
              <a:alpha val="72157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31" name="Google Shape;431;p53"/>
          <p:cNvSpPr/>
          <p:nvPr/>
        </p:nvSpPr>
        <p:spPr>
          <a:xfrm>
            <a:off x="7000875" y="-8467"/>
            <a:ext cx="2140744" cy="6866467"/>
          </a:xfrm>
          <a:custGeom>
            <a:rect b="b" l="l" r="r" t="t"/>
            <a:pathLst>
              <a:path extrusionOk="0" h="6866467" w="2858013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rgbClr val="3E7818">
              <a:alpha val="47059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32" name="Google Shape;432;p53"/>
          <p:cNvSpPr/>
          <p:nvPr/>
        </p:nvSpPr>
        <p:spPr>
          <a:xfrm>
            <a:off x="8174047" y="-8467"/>
            <a:ext cx="967571" cy="6866467"/>
          </a:xfrm>
          <a:custGeom>
            <a:rect b="b" l="l" r="r" t="t"/>
            <a:pathLst>
              <a:path extrusionOk="0" h="6858000" w="1290094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rgbClr val="BFE471">
              <a:alpha val="70196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33" name="Google Shape;433;p53"/>
          <p:cNvSpPr/>
          <p:nvPr/>
        </p:nvSpPr>
        <p:spPr>
          <a:xfrm>
            <a:off x="8204249" y="-8467"/>
            <a:ext cx="937369" cy="6866467"/>
          </a:xfrm>
          <a:custGeom>
            <a:rect b="b" l="l" r="r" t="t"/>
            <a:pathLst>
              <a:path extrusionOk="0" h="6858000" w="1249825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98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34" name="Google Shape;434;p53"/>
          <p:cNvSpPr/>
          <p:nvPr/>
        </p:nvSpPr>
        <p:spPr>
          <a:xfrm>
            <a:off x="7778749" y="3589867"/>
            <a:ext cx="1362869" cy="3268133"/>
          </a:xfrm>
          <a:prstGeom prst="triangle">
            <a:avLst>
              <a:gd fmla="val 100000" name="adj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35" name="Google Shape;435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0046" y="258926"/>
            <a:ext cx="2192344" cy="1160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750">
        <p:fade thruBlk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62"/>
          <p:cNvSpPr txBox="1"/>
          <p:nvPr/>
        </p:nvSpPr>
        <p:spPr>
          <a:xfrm>
            <a:off x="1271954" y="195590"/>
            <a:ext cx="56388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HIGHLIGHT OF QHSE REVIEW</a:t>
            </a:r>
            <a:endParaRPr b="1" sz="2800">
              <a:solidFill>
                <a:srgbClr val="FFFF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28" name="Google Shape;528;p62"/>
          <p:cNvSpPr txBox="1"/>
          <p:nvPr/>
        </p:nvSpPr>
        <p:spPr>
          <a:xfrm>
            <a:off x="533400" y="1447800"/>
            <a:ext cx="5829300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Achieved Zero LTI.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100% HSE meeting compliance.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Achieved up to 90% drill Compliance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Management field engagement far above target.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63"/>
          <p:cNvSpPr txBox="1"/>
          <p:nvPr/>
        </p:nvSpPr>
        <p:spPr>
          <a:xfrm>
            <a:off x="1271954" y="195590"/>
            <a:ext cx="56388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LOWLIGHT OF QHSE REVIEW</a:t>
            </a:r>
            <a:endParaRPr b="1" sz="2800">
              <a:solidFill>
                <a:srgbClr val="FFFF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34" name="Google Shape;534;p63"/>
          <p:cNvSpPr txBox="1"/>
          <p:nvPr/>
        </p:nvSpPr>
        <p:spPr>
          <a:xfrm>
            <a:off x="395654" y="1447800"/>
            <a:ext cx="73914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CRANE NOT CERTIFIED FOR MAN-RIDING FOR RESCUE AT HEIGHT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4"/>
          <p:cNvSpPr txBox="1"/>
          <p:nvPr/>
        </p:nvSpPr>
        <p:spPr>
          <a:xfrm>
            <a:off x="685800" y="152400"/>
            <a:ext cx="57912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OPERATION SUMMARY </a:t>
            </a:r>
            <a:endParaRPr sz="3600">
              <a:solidFill>
                <a:srgbClr val="FFFF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40" name="Google Shape;540;p64"/>
          <p:cNvSpPr txBox="1"/>
          <p:nvPr/>
        </p:nvSpPr>
        <p:spPr>
          <a:xfrm>
            <a:off x="381000" y="1143000"/>
            <a:ext cx="6858000" cy="5355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RIG MOVE FROM TECON ENERGY PARK P/H TO OBAGI WELL 80 SITE AND SPOTTING OF EQUIPMENT.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BOP TESTS, R/U HWU, FUNCTION TEST HWU &amp; RIG ACCEPTANCE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RETRIEVE OLD COMPLETION TBG (LS &amp; SS) ABOVE A5 PACKER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WIRELINE OPERATION - TO CUT ABOVE &amp; BELOW A5 PACKER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A5 PACKER RETRIEVAL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L/S RETRIEVAL (BELOW A5 PACKER) + WIRELINE OPS (RCT)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SC 1 PACKER RETRIEVAL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BLAST JOINT RECOVERY 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SAND SCREEN RECOVERY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MILLING &amp; RETRIEVAL OF UPPER MODEL D PACKER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L/S &amp; BLAST JOINT ABOVE LOWER MODEL D PACKER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LIH OLD L/S ABOVE LOWER MODEL D PACKER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S/LINE GUAGE CUTTER &amp; CAMERA OPS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E-LINE GUAGE RING DRIFT, MULTI FINGER CALIPER, RADIAL BOND TOOLS OPS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CEMENT PLUGS OPS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R/D HWU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65"/>
          <p:cNvSpPr txBox="1"/>
          <p:nvPr>
            <p:ph type="title"/>
          </p:nvPr>
        </p:nvSpPr>
        <p:spPr>
          <a:xfrm>
            <a:off x="381000" y="192086"/>
            <a:ext cx="7129760" cy="530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BEBEB"/>
              </a:buClr>
              <a:buSzPts val="1200"/>
              <a:buFont typeface="Trebuchet MS"/>
              <a:buNone/>
            </a:pPr>
            <a:br>
              <a:rPr b="1" lang="en-US" sz="1200">
                <a:solidFill>
                  <a:srgbClr val="EBEBEB"/>
                </a:solidFill>
              </a:rPr>
            </a:br>
            <a:r>
              <a:rPr b="1" lang="en-US" sz="1800">
                <a:solidFill>
                  <a:srgbClr val="EBEBEB"/>
                </a:solidFill>
              </a:rPr>
              <a:t>OBAGI 80 ACTIVITIES TIME ANALYSIS</a:t>
            </a:r>
            <a:br>
              <a:rPr lang="en-US" sz="1200">
                <a:solidFill>
                  <a:srgbClr val="EBEBEB"/>
                </a:solidFill>
              </a:rPr>
            </a:br>
            <a:r>
              <a:rPr lang="en-US" sz="1200">
                <a:solidFill>
                  <a:srgbClr val="EBEBEB"/>
                </a:solidFill>
              </a:rPr>
              <a:t>																</a:t>
            </a:r>
            <a:endParaRPr b="1" sz="1200">
              <a:solidFill>
                <a:srgbClr val="EBEBEB"/>
              </a:solidFill>
            </a:endParaRPr>
          </a:p>
        </p:txBody>
      </p:sp>
      <p:graphicFrame>
        <p:nvGraphicFramePr>
          <p:cNvPr id="547" name="Google Shape;547;p65"/>
          <p:cNvGraphicFramePr/>
          <p:nvPr/>
        </p:nvGraphicFramePr>
        <p:xfrm>
          <a:off x="457201" y="106680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{BDDA6717-D944-4EF9-A780-713897E94405}</a:tableStyleId>
              </a:tblPr>
              <a:tblGrid>
                <a:gridCol w="442750"/>
                <a:gridCol w="6468475"/>
                <a:gridCol w="1318375"/>
              </a:tblGrid>
              <a:tr h="280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S/N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ACTIVITY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TIME FRAME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561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1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RIG MOVE FROM TECON ENERGY PARK P/H TO OBAGI WELL 80 SITE AND SPOTTING OF EQUIPMENT. (12HR OPERATION)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12 DAYS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28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2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BOP TESTS, R/U HWU, FUNCTION TEST HWU &amp; RIG ACCEPTANCE (24HRS OPERATION)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3 DAYS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28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3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RETRIEVE OLD COMPLETION TBG (LS &amp; SS) ABOVE A5 PACKER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3 DAYS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28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4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WIRELINE OPERATION - TO CUT ABOVE &amp; BELOW A5 PACKER 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1 DAYS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28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5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A5 PACKER RETRIEVAL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4 DAYS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28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6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L/S RETRIEVAL (BELOW A5 PACKER) + WIRELINE OPS (RCT)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9 DAYS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28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7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SC 1 PACKER RETRIEVAL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3.5 DAYS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28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8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BLAST JOINT RECOVERY 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4 DAYS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28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9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SAND SCREEN RECOVERY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5.3 DAYS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28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10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MILLING &amp; RETRIEVAL OF UPPER MODEL D PACKER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10 DAYS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28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11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L/S &amp; BLAST JOINT ABOVE LOWER MODEL D PACKER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2.75 DAYS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28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12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LIH OLD L/S ABOVE LOWER MODEL D PACKER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5 DAYS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28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13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S/LINE GUAGE CUTTER &amp; CAMERA OPS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7 DAYS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28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14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E-LINE GUAGE RING DRIFT, MULTI FINGER CALIPER, RADIAL BOND TOOLS OPS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1.5 DAYS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28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15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CEMENT PLUGS OPS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6.25 DAY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28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16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R/D HWU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2 DAYS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  <a:tr h="280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 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TOTAL NUMBER OF DAYS SPENT ON OB 80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cap="none" strike="noStrike"/>
                        <a:t>154 DAYS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66"/>
          <p:cNvSpPr txBox="1"/>
          <p:nvPr/>
        </p:nvSpPr>
        <p:spPr>
          <a:xfrm>
            <a:off x="381000" y="0"/>
            <a:ext cx="2895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NPT SUMMARY</a:t>
            </a:r>
            <a:endParaRPr/>
          </a:p>
        </p:txBody>
      </p:sp>
      <p:pic>
        <p:nvPicPr>
          <p:cNvPr id="553" name="Google Shape;553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33400"/>
            <a:ext cx="4572000" cy="6096000"/>
          </a:xfrm>
          <a:prstGeom prst="rect">
            <a:avLst/>
          </a:prstGeom>
          <a:gradFill>
            <a:gsLst>
              <a:gs pos="0">
                <a:srgbClr val="FAFDF1"/>
              </a:gs>
              <a:gs pos="74000">
                <a:srgbClr val="CEEA96"/>
              </a:gs>
              <a:gs pos="83000">
                <a:srgbClr val="CEEA96"/>
              </a:gs>
              <a:gs pos="100000">
                <a:srgbClr val="DFF1B8"/>
              </a:gs>
            </a:gsLst>
            <a:lin ang="5400000" scaled="0"/>
          </a:gradFill>
          <a:ln>
            <a:noFill/>
          </a:ln>
        </p:spPr>
      </p:pic>
      <p:pic>
        <p:nvPicPr>
          <p:cNvPr id="554" name="Google Shape;554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8200" y="533400"/>
            <a:ext cx="4495800" cy="6096000"/>
          </a:xfrm>
          <a:prstGeom prst="rect">
            <a:avLst/>
          </a:prstGeom>
          <a:gradFill>
            <a:gsLst>
              <a:gs pos="0">
                <a:srgbClr val="FAFDF1"/>
              </a:gs>
              <a:gs pos="74000">
                <a:srgbClr val="CEEA96"/>
              </a:gs>
              <a:gs pos="83000">
                <a:srgbClr val="CEEA96"/>
              </a:gs>
              <a:gs pos="100000">
                <a:srgbClr val="DFF1B8"/>
              </a:gs>
            </a:gsLst>
            <a:lin ang="5400000" scaled="0"/>
          </a:gradFill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" name="Google Shape;559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33400"/>
            <a:ext cx="4495800" cy="6324599"/>
          </a:xfrm>
          <a:prstGeom prst="rect">
            <a:avLst/>
          </a:prstGeom>
          <a:gradFill>
            <a:gsLst>
              <a:gs pos="0">
                <a:srgbClr val="FAFDF1"/>
              </a:gs>
              <a:gs pos="74000">
                <a:srgbClr val="CEEA96"/>
              </a:gs>
              <a:gs pos="83000">
                <a:srgbClr val="CEEA96"/>
              </a:gs>
              <a:gs pos="100000">
                <a:srgbClr val="DFF1B8"/>
              </a:gs>
            </a:gsLst>
            <a:lin ang="5400000" scaled="0"/>
          </a:gradFill>
          <a:ln>
            <a:noFill/>
          </a:ln>
        </p:spPr>
      </p:pic>
      <p:pic>
        <p:nvPicPr>
          <p:cNvPr id="560" name="Google Shape;560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8200" y="533399"/>
            <a:ext cx="4495800" cy="6324601"/>
          </a:xfrm>
          <a:prstGeom prst="rect">
            <a:avLst/>
          </a:prstGeom>
          <a:gradFill>
            <a:gsLst>
              <a:gs pos="0">
                <a:srgbClr val="FAFDF1"/>
              </a:gs>
              <a:gs pos="74000">
                <a:srgbClr val="CEEA96"/>
              </a:gs>
              <a:gs pos="83000">
                <a:srgbClr val="CEEA96"/>
              </a:gs>
              <a:gs pos="100000">
                <a:srgbClr val="DFF1B8"/>
              </a:gs>
            </a:gsLst>
            <a:lin ang="5400000" scaled="0"/>
          </a:gradFill>
          <a:ln>
            <a:noFill/>
          </a:ln>
        </p:spPr>
      </p:pic>
      <p:sp>
        <p:nvSpPr>
          <p:cNvPr id="561" name="Google Shape;561;p67"/>
          <p:cNvSpPr txBox="1"/>
          <p:nvPr/>
        </p:nvSpPr>
        <p:spPr>
          <a:xfrm>
            <a:off x="381000" y="0"/>
            <a:ext cx="3810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NPT SUMMARY CONT’D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68"/>
          <p:cNvSpPr txBox="1"/>
          <p:nvPr>
            <p:ph idx="4294967295" type="title"/>
          </p:nvPr>
        </p:nvSpPr>
        <p:spPr>
          <a:xfrm>
            <a:off x="1028700" y="228600"/>
            <a:ext cx="8115300" cy="77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rebuchet MS"/>
              <a:buNone/>
            </a:pPr>
            <a:r>
              <a:rPr b="1" lang="en-US" sz="3200">
                <a:solidFill>
                  <a:srgbClr val="FFFF00"/>
                </a:solidFill>
              </a:rPr>
              <a:t>NPT ANALYSIS BY PARTY </a:t>
            </a:r>
            <a:endParaRPr/>
          </a:p>
        </p:txBody>
      </p:sp>
      <p:graphicFrame>
        <p:nvGraphicFramePr>
          <p:cNvPr id="567" name="Google Shape;567;p68"/>
          <p:cNvGraphicFramePr/>
          <p:nvPr/>
        </p:nvGraphicFramePr>
        <p:xfrm>
          <a:off x="1028700" y="76200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{BDDA6717-D944-4EF9-A780-713897E94405}</a:tableStyleId>
              </a:tblPr>
              <a:tblGrid>
                <a:gridCol w="1031950"/>
                <a:gridCol w="3693275"/>
                <a:gridCol w="2932900"/>
              </a:tblGrid>
              <a:tr h="499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/>
                        <a:t>S/N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COMPANY/PARTY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NPT(HRS)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454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1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 TECON HWU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111.25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454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2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TECON FISHING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22.50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454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3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TOTAL ENERGIES/SERVICE COY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111.00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477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4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NATURE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8.75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</a:tbl>
          </a:graphicData>
        </a:graphic>
      </p:graphicFrame>
      <p:pic>
        <p:nvPicPr>
          <p:cNvPr id="568" name="Google Shape;568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00200" y="3525931"/>
            <a:ext cx="5486400" cy="3121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69"/>
          <p:cNvSpPr txBox="1"/>
          <p:nvPr>
            <p:ph idx="4294967295" type="title"/>
          </p:nvPr>
        </p:nvSpPr>
        <p:spPr>
          <a:xfrm>
            <a:off x="1028700" y="228600"/>
            <a:ext cx="8115300" cy="77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Trebuchet MS"/>
              <a:buNone/>
            </a:pPr>
            <a:r>
              <a:rPr b="1" lang="en-US" sz="3200">
                <a:solidFill>
                  <a:srgbClr val="FFFF00"/>
                </a:solidFill>
              </a:rPr>
              <a:t>NPT ANALYSIS BY CLASS </a:t>
            </a:r>
            <a:endParaRPr/>
          </a:p>
        </p:txBody>
      </p:sp>
      <p:graphicFrame>
        <p:nvGraphicFramePr>
          <p:cNvPr id="574" name="Google Shape;574;p69"/>
          <p:cNvGraphicFramePr/>
          <p:nvPr/>
        </p:nvGraphicFramePr>
        <p:xfrm>
          <a:off x="152400" y="144780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{BDDA6717-D944-4EF9-A780-713897E94405}</a:tableStyleId>
              </a:tblPr>
              <a:tblGrid>
                <a:gridCol w="575000"/>
                <a:gridCol w="2057950"/>
                <a:gridCol w="1634250"/>
              </a:tblGrid>
              <a:tr h="64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S/N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CLASS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NPT(HRS)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534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1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LOGISTICS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62.50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534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2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WEATHER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8.50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534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3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EQUIPMENT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111.25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534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4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WILDLIFE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0.25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  <a:tr h="64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5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DECISION/GREENLIGHT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71.00</a:t>
                      </a:r>
                      <a:endParaRPr sz="2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/>
                </a:tc>
              </a:tr>
            </a:tbl>
          </a:graphicData>
        </a:graphic>
      </p:graphicFrame>
      <p:pic>
        <p:nvPicPr>
          <p:cNvPr id="575" name="Google Shape;575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9600" y="1516312"/>
            <a:ext cx="4572000" cy="4503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Google Shape;580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6800" y="1219200"/>
            <a:ext cx="5105400" cy="1400175"/>
          </a:xfrm>
          <a:prstGeom prst="rect">
            <a:avLst/>
          </a:prstGeom>
          <a:gradFill>
            <a:gsLst>
              <a:gs pos="0">
                <a:srgbClr val="FAFDF1"/>
              </a:gs>
              <a:gs pos="74000">
                <a:srgbClr val="CEEA96"/>
              </a:gs>
              <a:gs pos="83000">
                <a:srgbClr val="CEEA96"/>
              </a:gs>
              <a:gs pos="100000">
                <a:srgbClr val="DFF1B8"/>
              </a:gs>
            </a:gsLst>
            <a:lin ang="5400000" scaled="0"/>
          </a:gradFill>
          <a:ln>
            <a:noFill/>
          </a:ln>
        </p:spPr>
      </p:pic>
      <p:pic>
        <p:nvPicPr>
          <p:cNvPr id="581" name="Google Shape;581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0938" y="2971800"/>
            <a:ext cx="6400800" cy="3200399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70"/>
          <p:cNvSpPr txBox="1"/>
          <p:nvPr/>
        </p:nvSpPr>
        <p:spPr>
          <a:xfrm>
            <a:off x="914400" y="219655"/>
            <a:ext cx="727468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TECON-HWO (EQUIPMENT) NPT BREAKDOWN</a:t>
            </a:r>
            <a:endParaRPr sz="2800">
              <a:solidFill>
                <a:srgbClr val="FFFF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71"/>
          <p:cNvSpPr txBox="1"/>
          <p:nvPr>
            <p:ph idx="4294967295" type="title"/>
          </p:nvPr>
        </p:nvSpPr>
        <p:spPr>
          <a:xfrm>
            <a:off x="-20515" y="533400"/>
            <a:ext cx="8314508" cy="820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20000"/>
              <a:buFont typeface="Trebuchet MS"/>
              <a:buNone/>
            </a:pPr>
            <a:r>
              <a:rPr b="1" lang="en-US">
                <a:solidFill>
                  <a:srgbClr val="FFFF00"/>
                </a:solidFill>
              </a:rPr>
              <a:t>OPERATIONAL EFFICIENCY SUMMARY</a:t>
            </a:r>
            <a:r>
              <a:rPr lang="en-US">
                <a:solidFill>
                  <a:srgbClr val="FFFF00"/>
                </a:solidFill>
              </a:rPr>
              <a:t>		</a:t>
            </a:r>
            <a:endParaRPr b="1" sz="3000">
              <a:solidFill>
                <a:srgbClr val="FFFF00"/>
              </a:solidFill>
            </a:endParaRPr>
          </a:p>
        </p:txBody>
      </p:sp>
      <p:graphicFrame>
        <p:nvGraphicFramePr>
          <p:cNvPr id="589" name="Google Shape;589;p71"/>
          <p:cNvGraphicFramePr/>
          <p:nvPr/>
        </p:nvGraphicFramePr>
        <p:xfrm>
          <a:off x="414745" y="251460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{BDDA6717-D944-4EF9-A780-713897E94405}</a:tableStyleId>
              </a:tblPr>
              <a:tblGrid>
                <a:gridCol w="1662450"/>
                <a:gridCol w="2289050"/>
                <a:gridCol w="1639400"/>
                <a:gridCol w="1417325"/>
                <a:gridCol w="1306275"/>
              </a:tblGrid>
              <a:tr h="750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</a:rPr>
                        <a:t>WELL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WORK SCOPE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</a:rPr>
                        <a:t>TOTAL DURATION (HRS)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</a:rPr>
                        <a:t>TOTAL NPT (HRS)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EFFICIENCY (%)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/>
                </a:tc>
              </a:tr>
              <a:tr h="667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</a:rPr>
                        <a:t>OBAGI 80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WORKOVER OPERATION</a:t>
                      </a:r>
                      <a:endParaRPr b="1" i="0"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</a:rPr>
                        <a:t> 2904</a:t>
                      </a:r>
                      <a:endParaRPr b="1"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253.5</a:t>
                      </a:r>
                      <a:endParaRPr b="1"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91.27%</a:t>
                      </a:r>
                      <a:endParaRPr b="1"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51425" marL="51425" anchor="ctr"/>
                </a:tc>
              </a:tr>
              <a:tr h="639150">
                <a:tc gridSpan="5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EFFICIENCY</a:t>
                      </a:r>
                      <a:r>
                        <a:rPr b="1"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= 1- (NPT/DURATION)*100%</a:t>
                      </a:r>
                      <a:endParaRPr/>
                    </a:p>
                  </a:txBody>
                  <a:tcPr marT="0" marB="0" marR="51425" marL="51425" anchor="ctr"/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4"/>
            </a:gs>
            <a:gs pos="74000">
              <a:srgbClr val="CEEA96"/>
            </a:gs>
            <a:gs pos="83000">
              <a:srgbClr val="CEEA96"/>
            </a:gs>
            <a:gs pos="100000">
              <a:srgbClr val="DFF1B8"/>
            </a:gs>
          </a:gsLst>
          <a:lin ang="5400000" scaled="0"/>
        </a:gradFill>
      </p:bgPr>
    </p:bg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54"/>
          <p:cNvSpPr txBox="1"/>
          <p:nvPr>
            <p:ph type="title"/>
          </p:nvPr>
        </p:nvSpPr>
        <p:spPr>
          <a:xfrm>
            <a:off x="973836" y="1317856"/>
            <a:ext cx="7200897" cy="585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Trebuchet MS"/>
              <a:buNone/>
            </a:pPr>
            <a:r>
              <a:rPr b="1" lang="en-US">
                <a:solidFill>
                  <a:srgbClr val="FFFF00"/>
                </a:solidFill>
              </a:rPr>
              <a:t>AGENDA</a:t>
            </a:r>
            <a:r>
              <a:rPr b="1" lang="en-US"/>
              <a:t> </a:t>
            </a:r>
            <a:endParaRPr/>
          </a:p>
        </p:txBody>
      </p:sp>
      <p:grpSp>
        <p:nvGrpSpPr>
          <p:cNvPr id="441" name="Google Shape;441;p54"/>
          <p:cNvGrpSpPr/>
          <p:nvPr/>
        </p:nvGrpSpPr>
        <p:grpSpPr>
          <a:xfrm>
            <a:off x="541781" y="2360808"/>
            <a:ext cx="4032504" cy="3391654"/>
            <a:chOff x="0" y="1408"/>
            <a:chExt cx="4032504" cy="3391654"/>
          </a:xfrm>
        </p:grpSpPr>
        <p:sp>
          <p:nvSpPr>
            <p:cNvPr id="442" name="Google Shape;442;p54"/>
            <p:cNvSpPr/>
            <p:nvPr/>
          </p:nvSpPr>
          <p:spPr>
            <a:xfrm>
              <a:off x="0" y="1408"/>
              <a:ext cx="4032504" cy="714032"/>
            </a:xfrm>
            <a:prstGeom prst="roundRect">
              <a:avLst>
                <a:gd fmla="val 10000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54"/>
            <p:cNvSpPr/>
            <p:nvPr/>
          </p:nvSpPr>
          <p:spPr>
            <a:xfrm>
              <a:off x="215994" y="162066"/>
              <a:ext cx="392717" cy="392717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54"/>
            <p:cNvSpPr/>
            <p:nvPr/>
          </p:nvSpPr>
          <p:spPr>
            <a:xfrm>
              <a:off x="824707" y="1408"/>
              <a:ext cx="3207796" cy="714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54"/>
            <p:cNvSpPr txBox="1"/>
            <p:nvPr/>
          </p:nvSpPr>
          <p:spPr>
            <a:xfrm>
              <a:off x="824707" y="1408"/>
              <a:ext cx="3207796" cy="714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5550" lIns="75550" spcFirstLastPara="1" rIns="75550" wrap="square" tIns="75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Trebuchet MS"/>
                <a:buNone/>
              </a:pPr>
              <a:r>
                <a:rPr lang="en-US" sz="2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Introductions</a:t>
              </a:r>
              <a:endParaRPr/>
            </a:p>
          </p:txBody>
        </p:sp>
        <p:sp>
          <p:nvSpPr>
            <p:cNvPr id="446" name="Google Shape;446;p54"/>
            <p:cNvSpPr/>
            <p:nvPr/>
          </p:nvSpPr>
          <p:spPr>
            <a:xfrm>
              <a:off x="0" y="893949"/>
              <a:ext cx="4032504" cy="714032"/>
            </a:xfrm>
            <a:prstGeom prst="roundRect">
              <a:avLst>
                <a:gd fmla="val 10000" name="adj"/>
              </a:avLst>
            </a:prstGeom>
            <a:solidFill>
              <a:srgbClr val="DBE7C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54"/>
            <p:cNvSpPr/>
            <p:nvPr/>
          </p:nvSpPr>
          <p:spPr>
            <a:xfrm>
              <a:off x="215994" y="1054606"/>
              <a:ext cx="392717" cy="392717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54"/>
            <p:cNvSpPr/>
            <p:nvPr/>
          </p:nvSpPr>
          <p:spPr>
            <a:xfrm>
              <a:off x="824707" y="893949"/>
              <a:ext cx="3207796" cy="714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54"/>
            <p:cNvSpPr txBox="1"/>
            <p:nvPr/>
          </p:nvSpPr>
          <p:spPr>
            <a:xfrm>
              <a:off x="824707" y="893949"/>
              <a:ext cx="3207796" cy="714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5550" lIns="75550" spcFirstLastPara="1" rIns="75550" wrap="square" tIns="75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Trebuchet MS"/>
                <a:buNone/>
              </a:pPr>
              <a:r>
                <a:rPr lang="en-US" sz="2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Safety Moment : </a:t>
              </a:r>
              <a:endParaRPr/>
            </a:p>
          </p:txBody>
        </p:sp>
        <p:sp>
          <p:nvSpPr>
            <p:cNvPr id="450" name="Google Shape;450;p54"/>
            <p:cNvSpPr/>
            <p:nvPr/>
          </p:nvSpPr>
          <p:spPr>
            <a:xfrm>
              <a:off x="0" y="1786490"/>
              <a:ext cx="4032504" cy="714032"/>
            </a:xfrm>
            <a:prstGeom prst="roundRect">
              <a:avLst>
                <a:gd fmla="val 10000" name="adj"/>
              </a:avLst>
            </a:prstGeom>
            <a:solidFill>
              <a:srgbClr val="DBE7C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54"/>
            <p:cNvSpPr/>
            <p:nvPr/>
          </p:nvSpPr>
          <p:spPr>
            <a:xfrm>
              <a:off x="215994" y="1947147"/>
              <a:ext cx="392717" cy="392717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54"/>
            <p:cNvSpPr/>
            <p:nvPr/>
          </p:nvSpPr>
          <p:spPr>
            <a:xfrm>
              <a:off x="824707" y="1786490"/>
              <a:ext cx="3207796" cy="714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54"/>
            <p:cNvSpPr txBox="1"/>
            <p:nvPr/>
          </p:nvSpPr>
          <p:spPr>
            <a:xfrm>
              <a:off x="824707" y="1786490"/>
              <a:ext cx="3207796" cy="714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5550" lIns="75550" spcFirstLastPara="1" rIns="75550" wrap="square" tIns="75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Trebuchet MS"/>
                <a:buNone/>
              </a:pPr>
              <a:r>
                <a:rPr lang="en-US" sz="2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QHSE Analysis</a:t>
              </a:r>
              <a:endParaRPr/>
            </a:p>
          </p:txBody>
        </p:sp>
        <p:sp>
          <p:nvSpPr>
            <p:cNvPr id="454" name="Google Shape;454;p54"/>
            <p:cNvSpPr/>
            <p:nvPr/>
          </p:nvSpPr>
          <p:spPr>
            <a:xfrm>
              <a:off x="0" y="2679030"/>
              <a:ext cx="4032504" cy="714032"/>
            </a:xfrm>
            <a:prstGeom prst="roundRect">
              <a:avLst>
                <a:gd fmla="val 10000" name="adj"/>
              </a:avLst>
            </a:prstGeom>
            <a:solidFill>
              <a:srgbClr val="DBE7C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54"/>
            <p:cNvSpPr/>
            <p:nvPr/>
          </p:nvSpPr>
          <p:spPr>
            <a:xfrm>
              <a:off x="215994" y="2839687"/>
              <a:ext cx="392717" cy="392717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54"/>
            <p:cNvSpPr/>
            <p:nvPr/>
          </p:nvSpPr>
          <p:spPr>
            <a:xfrm>
              <a:off x="824707" y="2679030"/>
              <a:ext cx="3207796" cy="714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54"/>
            <p:cNvSpPr txBox="1"/>
            <p:nvPr/>
          </p:nvSpPr>
          <p:spPr>
            <a:xfrm>
              <a:off x="824707" y="2679030"/>
              <a:ext cx="3207796" cy="714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5550" lIns="75550" spcFirstLastPara="1" rIns="75550" wrap="square" tIns="75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Trebuchet MS"/>
                <a:buNone/>
              </a:pPr>
              <a:r>
                <a:rPr lang="en-US" sz="22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STOP card review</a:t>
              </a:r>
              <a:endParaRPr/>
            </a:p>
          </p:txBody>
        </p:sp>
      </p:grpSp>
      <p:sp>
        <p:nvSpPr>
          <p:cNvPr id="458" name="Google Shape;458;p54"/>
          <p:cNvSpPr txBox="1"/>
          <p:nvPr/>
        </p:nvSpPr>
        <p:spPr>
          <a:xfrm>
            <a:off x="786162" y="1992835"/>
            <a:ext cx="4029158" cy="300082"/>
          </a:xfrm>
          <a:prstGeom prst="rect">
            <a:avLst/>
          </a:prstGeom>
          <a:gradFill>
            <a:gsLst>
              <a:gs pos="0">
                <a:schemeClr val="accent4"/>
              </a:gs>
              <a:gs pos="74000">
                <a:srgbClr val="CEEA96"/>
              </a:gs>
              <a:gs pos="83000">
                <a:srgbClr val="CEEA96"/>
              </a:gs>
              <a:gs pos="100000">
                <a:srgbClr val="DFF1B8"/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5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SECTION 1 : QHSE Performance Review</a:t>
            </a:r>
            <a:endParaRPr/>
          </a:p>
        </p:txBody>
      </p:sp>
      <p:sp>
        <p:nvSpPr>
          <p:cNvPr id="459" name="Google Shape;459;p54"/>
          <p:cNvSpPr txBox="1"/>
          <p:nvPr/>
        </p:nvSpPr>
        <p:spPr>
          <a:xfrm>
            <a:off x="4842414" y="2000328"/>
            <a:ext cx="3839362" cy="300082"/>
          </a:xfrm>
          <a:prstGeom prst="rect">
            <a:avLst/>
          </a:prstGeom>
          <a:gradFill>
            <a:gsLst>
              <a:gs pos="0">
                <a:schemeClr val="accent4"/>
              </a:gs>
              <a:gs pos="74000">
                <a:srgbClr val="CEEA96"/>
              </a:gs>
              <a:gs pos="83000">
                <a:srgbClr val="CEEA96"/>
              </a:gs>
              <a:gs pos="100000">
                <a:srgbClr val="DFF1B8"/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5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SECTION 2: OPERATIONS PERFORMANCE REVIEW</a:t>
            </a:r>
            <a:endParaRPr/>
          </a:p>
        </p:txBody>
      </p:sp>
      <p:grpSp>
        <p:nvGrpSpPr>
          <p:cNvPr id="460" name="Google Shape;460;p54"/>
          <p:cNvGrpSpPr/>
          <p:nvPr/>
        </p:nvGrpSpPr>
        <p:grpSpPr>
          <a:xfrm>
            <a:off x="4842413" y="2360807"/>
            <a:ext cx="4032504" cy="3391654"/>
            <a:chOff x="0" y="1408"/>
            <a:chExt cx="4032504" cy="3391654"/>
          </a:xfrm>
        </p:grpSpPr>
        <p:sp>
          <p:nvSpPr>
            <p:cNvPr id="461" name="Google Shape;461;p54"/>
            <p:cNvSpPr/>
            <p:nvPr/>
          </p:nvSpPr>
          <p:spPr>
            <a:xfrm>
              <a:off x="0" y="1408"/>
              <a:ext cx="4032504" cy="714032"/>
            </a:xfrm>
            <a:prstGeom prst="roundRect">
              <a:avLst>
                <a:gd fmla="val 10000" name="adj"/>
              </a:avLst>
            </a:prstGeom>
            <a:solidFill>
              <a:srgbClr val="DBE7C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54"/>
            <p:cNvSpPr/>
            <p:nvPr/>
          </p:nvSpPr>
          <p:spPr>
            <a:xfrm>
              <a:off x="215994" y="162066"/>
              <a:ext cx="392717" cy="392717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54"/>
            <p:cNvSpPr/>
            <p:nvPr/>
          </p:nvSpPr>
          <p:spPr>
            <a:xfrm>
              <a:off x="824707" y="1408"/>
              <a:ext cx="3207796" cy="714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54"/>
            <p:cNvSpPr txBox="1"/>
            <p:nvPr/>
          </p:nvSpPr>
          <p:spPr>
            <a:xfrm>
              <a:off x="824707" y="1408"/>
              <a:ext cx="3207796" cy="714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5550" lIns="75550" spcFirstLastPara="1" rIns="75550" wrap="square" tIns="75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Operations Summary</a:t>
              </a:r>
              <a:endParaRPr/>
            </a:p>
          </p:txBody>
        </p:sp>
        <p:sp>
          <p:nvSpPr>
            <p:cNvPr id="465" name="Google Shape;465;p54"/>
            <p:cNvSpPr/>
            <p:nvPr/>
          </p:nvSpPr>
          <p:spPr>
            <a:xfrm>
              <a:off x="0" y="893949"/>
              <a:ext cx="4032504" cy="714032"/>
            </a:xfrm>
            <a:prstGeom prst="roundRect">
              <a:avLst>
                <a:gd fmla="val 10000" name="adj"/>
              </a:avLst>
            </a:prstGeom>
            <a:solidFill>
              <a:srgbClr val="DBE7C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54"/>
            <p:cNvSpPr/>
            <p:nvPr/>
          </p:nvSpPr>
          <p:spPr>
            <a:xfrm>
              <a:off x="215994" y="1054606"/>
              <a:ext cx="392717" cy="392717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54"/>
            <p:cNvSpPr/>
            <p:nvPr/>
          </p:nvSpPr>
          <p:spPr>
            <a:xfrm>
              <a:off x="824707" y="893949"/>
              <a:ext cx="3207796" cy="714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54"/>
            <p:cNvSpPr txBox="1"/>
            <p:nvPr/>
          </p:nvSpPr>
          <p:spPr>
            <a:xfrm>
              <a:off x="824707" y="893949"/>
              <a:ext cx="3207796" cy="714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5550" lIns="75550" spcFirstLastPara="1" rIns="75550" wrap="square" tIns="75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NPT Analysis</a:t>
              </a:r>
              <a:endParaRPr/>
            </a:p>
          </p:txBody>
        </p:sp>
        <p:sp>
          <p:nvSpPr>
            <p:cNvPr id="469" name="Google Shape;469;p54"/>
            <p:cNvSpPr/>
            <p:nvPr/>
          </p:nvSpPr>
          <p:spPr>
            <a:xfrm>
              <a:off x="0" y="1786490"/>
              <a:ext cx="4032504" cy="714032"/>
            </a:xfrm>
            <a:prstGeom prst="roundRect">
              <a:avLst>
                <a:gd fmla="val 10000" name="adj"/>
              </a:avLst>
            </a:prstGeom>
            <a:solidFill>
              <a:srgbClr val="DBE7C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54"/>
            <p:cNvSpPr/>
            <p:nvPr/>
          </p:nvSpPr>
          <p:spPr>
            <a:xfrm>
              <a:off x="215994" y="1947147"/>
              <a:ext cx="392717" cy="392717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54"/>
            <p:cNvSpPr/>
            <p:nvPr/>
          </p:nvSpPr>
          <p:spPr>
            <a:xfrm>
              <a:off x="824707" y="1786490"/>
              <a:ext cx="3207796" cy="714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54"/>
            <p:cNvSpPr txBox="1"/>
            <p:nvPr/>
          </p:nvSpPr>
          <p:spPr>
            <a:xfrm>
              <a:off x="824707" y="1786490"/>
              <a:ext cx="3207796" cy="714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5550" lIns="75550" spcFirstLastPara="1" rIns="75550" wrap="square" tIns="75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Equipment performance</a:t>
              </a:r>
              <a:endParaRPr/>
            </a:p>
          </p:txBody>
        </p:sp>
        <p:sp>
          <p:nvSpPr>
            <p:cNvPr id="473" name="Google Shape;473;p54"/>
            <p:cNvSpPr/>
            <p:nvPr/>
          </p:nvSpPr>
          <p:spPr>
            <a:xfrm>
              <a:off x="0" y="2679030"/>
              <a:ext cx="4032504" cy="714032"/>
            </a:xfrm>
            <a:prstGeom prst="roundRect">
              <a:avLst>
                <a:gd fmla="val 10000" name="adj"/>
              </a:avLst>
            </a:prstGeom>
            <a:solidFill>
              <a:srgbClr val="DBE7C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54"/>
            <p:cNvSpPr/>
            <p:nvPr/>
          </p:nvSpPr>
          <p:spPr>
            <a:xfrm>
              <a:off x="215994" y="2839687"/>
              <a:ext cx="392717" cy="392717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 b="0" l="0" r="0" t="0"/>
              </a:stretch>
            </a:blipFill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54"/>
            <p:cNvSpPr/>
            <p:nvPr/>
          </p:nvSpPr>
          <p:spPr>
            <a:xfrm>
              <a:off x="824707" y="2679030"/>
              <a:ext cx="3207796" cy="714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54"/>
            <p:cNvSpPr txBox="1"/>
            <p:nvPr/>
          </p:nvSpPr>
          <p:spPr>
            <a:xfrm>
              <a:off x="824707" y="2679030"/>
              <a:ext cx="3207796" cy="714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5550" lIns="75550" spcFirstLastPara="1" rIns="75550" wrap="square" tIns="75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Trebuchet MS"/>
                <a:buNone/>
              </a:pPr>
              <a:r>
                <a:rPr lang="en-US" sz="19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Highlights, lowlights and Recommendations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72"/>
          <p:cNvSpPr txBox="1"/>
          <p:nvPr>
            <p:ph type="title"/>
          </p:nvPr>
        </p:nvSpPr>
        <p:spPr>
          <a:xfrm>
            <a:off x="1019908" y="43962"/>
            <a:ext cx="6934200" cy="576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A6B727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A6B72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EQUIPMENT PERFORMANCE INDEX FOR OB 80</a:t>
            </a:r>
            <a:endParaRPr b="1" sz="2000"/>
          </a:p>
        </p:txBody>
      </p:sp>
      <p:pic>
        <p:nvPicPr>
          <p:cNvPr id="595" name="Google Shape;595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457200"/>
            <a:ext cx="8645525" cy="6356350"/>
          </a:xfrm>
          <a:prstGeom prst="rect">
            <a:avLst/>
          </a:prstGeom>
          <a:gradFill>
            <a:gsLst>
              <a:gs pos="0">
                <a:srgbClr val="F2F2F2"/>
              </a:gs>
              <a:gs pos="50000">
                <a:srgbClr val="D4ECA1"/>
              </a:gs>
              <a:gs pos="100000">
                <a:srgbClr val="D4ECA1"/>
              </a:gs>
            </a:gsLst>
            <a:lin ang="5400000" scaled="0"/>
          </a:gradFill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73"/>
          <p:cNvSpPr txBox="1"/>
          <p:nvPr>
            <p:ph type="title"/>
          </p:nvPr>
        </p:nvSpPr>
        <p:spPr>
          <a:xfrm>
            <a:off x="990600" y="228600"/>
            <a:ext cx="6934200" cy="576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mes New Roman"/>
              <a:buNone/>
            </a:pPr>
            <a:r>
              <a:rPr b="1" lang="en-US" sz="1800">
                <a:latin typeface="Times New Roman"/>
                <a:ea typeface="Times New Roman"/>
                <a:cs typeface="Times New Roman"/>
                <a:sym typeface="Times New Roman"/>
              </a:rPr>
              <a:t>EQUIPMENT PERFORMANCE INDEX FOR OB 80 CONT’D</a:t>
            </a:r>
            <a:endParaRPr b="1"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01" name="Google Shape;601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3687" y="602516"/>
            <a:ext cx="8556625" cy="6264276"/>
          </a:xfrm>
          <a:prstGeom prst="rect">
            <a:avLst/>
          </a:prstGeom>
          <a:gradFill>
            <a:gsLst>
              <a:gs pos="0">
                <a:srgbClr val="F2F2F2"/>
              </a:gs>
              <a:gs pos="50000">
                <a:srgbClr val="D4ECA1"/>
              </a:gs>
              <a:gs pos="100000">
                <a:srgbClr val="D4ECA1"/>
              </a:gs>
            </a:gsLst>
            <a:lin ang="5400000" scaled="0"/>
          </a:gradFill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6" name="Google Shape;606;p74"/>
          <p:cNvGraphicFramePr/>
          <p:nvPr/>
        </p:nvGraphicFramePr>
        <p:xfrm>
          <a:off x="1169194" y="20574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{BDDA6717-D944-4EF9-A780-713897E94405}</a:tableStyleId>
              </a:tblPr>
              <a:tblGrid>
                <a:gridCol w="2116125"/>
                <a:gridCol w="2116125"/>
                <a:gridCol w="2116125"/>
              </a:tblGrid>
              <a:tr h="533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EQPT FAILURES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CLOSED OUT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OPEN ITEMS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533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39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33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6</a:t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607" name="Google Shape;607;p74"/>
          <p:cNvSpPr txBox="1"/>
          <p:nvPr>
            <p:ph type="title"/>
          </p:nvPr>
        </p:nvSpPr>
        <p:spPr>
          <a:xfrm>
            <a:off x="609600" y="609600"/>
            <a:ext cx="7467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mes New Roman"/>
              <a:buNone/>
            </a:pPr>
            <a:r>
              <a:rPr b="1" lang="en-US" sz="1800">
                <a:latin typeface="Times New Roman"/>
                <a:ea typeface="Times New Roman"/>
                <a:cs typeface="Times New Roman"/>
                <a:sym typeface="Times New Roman"/>
              </a:rPr>
              <a:t>EQUIPMENT PERFORMANCE INDEX FOR OB 80 CONT’D</a:t>
            </a:r>
            <a:endParaRPr b="1"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75"/>
          <p:cNvSpPr txBox="1"/>
          <p:nvPr>
            <p:ph type="title"/>
          </p:nvPr>
        </p:nvSpPr>
        <p:spPr>
          <a:xfrm>
            <a:off x="228600" y="367461"/>
            <a:ext cx="6530340" cy="146763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150"/>
              <a:buFont typeface="Trebuchet MS"/>
              <a:buNone/>
            </a:pPr>
            <a:r>
              <a:rPr b="1" lang="en-US" sz="3150">
                <a:solidFill>
                  <a:srgbClr val="FFFF00"/>
                </a:solidFill>
              </a:rPr>
              <a:t>EQUIPMENT ISSUES AT OBAGI 80</a:t>
            </a:r>
            <a:endParaRPr/>
          </a:p>
        </p:txBody>
      </p:sp>
      <p:sp>
        <p:nvSpPr>
          <p:cNvPr id="613" name="Google Shape;613;p75"/>
          <p:cNvSpPr txBox="1"/>
          <p:nvPr>
            <p:ph idx="1" type="body"/>
          </p:nvPr>
        </p:nvSpPr>
        <p:spPr>
          <a:xfrm>
            <a:off x="480060" y="2362200"/>
            <a:ext cx="706374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42913" lvl="0" marL="342900" rtl="0" algn="l">
              <a:spcBef>
                <a:spcPts val="0"/>
              </a:spcBef>
              <a:spcAft>
                <a:spcPts val="0"/>
              </a:spcAft>
              <a:buSzPct val="80000"/>
              <a:buChar char="►"/>
            </a:pPr>
            <a:r>
              <a:rPr lang="en-US" sz="1650"/>
              <a:t>Mud pump not able to stage up to requested flow rate during endurance test and operations</a:t>
            </a:r>
            <a:endParaRPr/>
          </a:p>
          <a:p>
            <a:pPr indent="-342913" lvl="0" marL="34290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US" sz="1650"/>
              <a:t>Power pack over heating </a:t>
            </a:r>
            <a:endParaRPr/>
          </a:p>
          <a:p>
            <a:pPr indent="-342913" lvl="0" marL="34290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US" sz="1650"/>
              <a:t>Accumulator unit hydraulic leaking from the triplex pump and pressure drop on the manifold</a:t>
            </a:r>
            <a:endParaRPr/>
          </a:p>
          <a:p>
            <a:pPr indent="-342913" lvl="0" marL="34290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US" sz="1650"/>
              <a:t>HWU hydraulic leakage from the husco </a:t>
            </a:r>
            <a:endParaRPr/>
          </a:p>
          <a:p>
            <a:pPr indent="-342913" lvl="0" marL="34290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US" sz="1650"/>
              <a:t>DAMAGED MAIN WINCH DRUM</a:t>
            </a:r>
            <a:endParaRPr/>
          </a:p>
          <a:p>
            <a:pPr indent="-342913" lvl="0" marL="34290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US" sz="1650"/>
              <a:t>COUNTER BALANCE VALVE ISSUE</a:t>
            </a:r>
            <a:endParaRPr/>
          </a:p>
          <a:p>
            <a:pPr indent="-342913" lvl="0" marL="34290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US" sz="1650"/>
              <a:t>BOP &amp; CHOKE MANIFOLD VALVES</a:t>
            </a:r>
            <a:endParaRPr/>
          </a:p>
          <a:p>
            <a:pPr indent="-342913" lvl="0" marL="34290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US" sz="1650"/>
              <a:t>FIRE PUMP SOLENOID ISSUE</a:t>
            </a:r>
            <a:endParaRPr/>
          </a:p>
          <a:p>
            <a:pPr indent="-342913" lvl="0" marL="34290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US" sz="1650"/>
              <a:t>C-PUMP AIR STARTER ISSUE &amp; OIL SHORTAGE</a:t>
            </a:r>
            <a:endParaRPr/>
          </a:p>
          <a:p>
            <a:pPr indent="-342913" lvl="0" marL="34290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US" sz="1650"/>
              <a:t>SHALE SHAKER MOTOR ISSUE &amp; ALLIGNMENT</a:t>
            </a:r>
            <a:endParaRPr/>
          </a:p>
          <a:p>
            <a:pPr indent="-342913" lvl="0" marL="342900" rtl="0" algn="l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n-US" sz="1650"/>
              <a:t>STATIONARY SLIPS</a:t>
            </a:r>
            <a:endParaRPr sz="1650"/>
          </a:p>
          <a:p>
            <a:pPr indent="-265379" lvl="0" marL="342900" rtl="0" algn="l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 sz="1650"/>
          </a:p>
          <a:p>
            <a:pPr indent="-265379" lvl="0" marL="342900" rtl="0" algn="l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 sz="165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76"/>
          <p:cNvSpPr txBox="1"/>
          <p:nvPr>
            <p:ph type="title"/>
          </p:nvPr>
        </p:nvSpPr>
        <p:spPr>
          <a:xfrm>
            <a:off x="152400" y="380810"/>
            <a:ext cx="5562600" cy="12193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Trebuchet MS"/>
              <a:buNone/>
            </a:pPr>
            <a:r>
              <a:rPr b="1" lang="en-US" sz="5400">
                <a:solidFill>
                  <a:srgbClr val="FFFF00"/>
                </a:solidFill>
              </a:rPr>
              <a:t>HIGHLIGHTS</a:t>
            </a:r>
            <a:endParaRPr b="1" sz="5400">
              <a:solidFill>
                <a:srgbClr val="FFFF00"/>
              </a:solidFill>
            </a:endParaRPr>
          </a:p>
        </p:txBody>
      </p:sp>
      <p:sp>
        <p:nvSpPr>
          <p:cNvPr id="619" name="Google Shape;619;p76"/>
          <p:cNvSpPr txBox="1"/>
          <p:nvPr>
            <p:ph idx="1" type="body"/>
          </p:nvPr>
        </p:nvSpPr>
        <p:spPr>
          <a:xfrm>
            <a:off x="304800" y="2222286"/>
            <a:ext cx="8458199" cy="44071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342900" lvl="0" marL="342900" rtl="0" algn="just">
              <a:spcBef>
                <a:spcPts val="0"/>
              </a:spcBef>
              <a:spcAft>
                <a:spcPts val="0"/>
              </a:spcAft>
              <a:buSzPct val="80000"/>
              <a:buFont typeface="Noto Sans Symbols"/>
              <a:buChar char="∙"/>
            </a:pPr>
            <a:r>
              <a:rPr lang="en-US" sz="3400">
                <a:latin typeface="Times New Roman"/>
                <a:ea typeface="Times New Roman"/>
                <a:cs typeface="Times New Roman"/>
                <a:sym typeface="Times New Roman"/>
              </a:rPr>
              <a:t>Display of professionalism by Tecon and the entire team</a:t>
            </a:r>
            <a:endParaRPr sz="3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just"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∙"/>
            </a:pPr>
            <a:r>
              <a:rPr lang="en-US" sz="3400">
                <a:latin typeface="Times New Roman"/>
                <a:ea typeface="Times New Roman"/>
                <a:cs typeface="Times New Roman"/>
                <a:sym typeface="Times New Roman"/>
              </a:rPr>
              <a:t>Design and Fabrication of LID for THS</a:t>
            </a:r>
            <a:endParaRPr sz="3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just"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∙"/>
            </a:pPr>
            <a:r>
              <a:rPr lang="en-US" sz="3400">
                <a:latin typeface="Times New Roman"/>
                <a:ea typeface="Times New Roman"/>
                <a:cs typeface="Times New Roman"/>
                <a:sym typeface="Times New Roman"/>
              </a:rPr>
              <a:t>Well pad was tidy &amp; neat </a:t>
            </a:r>
            <a:endParaRPr sz="3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just"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∙"/>
            </a:pPr>
            <a:r>
              <a:rPr lang="en-US" sz="3400">
                <a:latin typeface="Times New Roman"/>
                <a:ea typeface="Times New Roman"/>
                <a:cs typeface="Times New Roman"/>
                <a:sym typeface="Times New Roman"/>
              </a:rPr>
              <a:t>Security was top notch</a:t>
            </a:r>
            <a:endParaRPr sz="3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just"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∙"/>
            </a:pPr>
            <a:r>
              <a:rPr lang="en-US" sz="3400">
                <a:latin typeface="Times New Roman"/>
                <a:ea typeface="Times New Roman"/>
                <a:cs typeface="Times New Roman"/>
                <a:sym typeface="Times New Roman"/>
              </a:rPr>
              <a:t>Good accommodation facility</a:t>
            </a:r>
            <a:endParaRPr sz="3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just"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∙"/>
            </a:pPr>
            <a:r>
              <a:rPr lang="en-US" sz="3400">
                <a:latin typeface="Times New Roman"/>
                <a:ea typeface="Times New Roman"/>
                <a:cs typeface="Times New Roman"/>
                <a:sym typeface="Times New Roman"/>
              </a:rPr>
              <a:t>Effective fishing operation</a:t>
            </a:r>
            <a:endParaRPr sz="3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just"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∙"/>
            </a:pPr>
            <a:r>
              <a:rPr lang="en-US" sz="3400">
                <a:latin typeface="Times New Roman"/>
                <a:ea typeface="Times New Roman"/>
                <a:cs typeface="Times New Roman"/>
                <a:sym typeface="Times New Roman"/>
              </a:rPr>
              <a:t>Use of mud logging equipment with the HWU in the operation</a:t>
            </a:r>
            <a:endParaRPr sz="3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just">
              <a:spcBef>
                <a:spcPts val="1000"/>
              </a:spcBef>
              <a:spcAft>
                <a:spcPts val="0"/>
              </a:spcAft>
              <a:buSzPct val="80000"/>
              <a:buFont typeface="Noto Sans Symbols"/>
              <a:buChar char="∙"/>
            </a:pPr>
            <a:r>
              <a:rPr lang="en-US" sz="3400">
                <a:latin typeface="Times New Roman"/>
                <a:ea typeface="Times New Roman"/>
                <a:cs typeface="Times New Roman"/>
                <a:sym typeface="Times New Roman"/>
              </a:rPr>
              <a:t>No LTI in the entirety of the operation</a:t>
            </a:r>
            <a:endParaRPr sz="3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77"/>
          <p:cNvSpPr txBox="1"/>
          <p:nvPr>
            <p:ph type="title"/>
          </p:nvPr>
        </p:nvSpPr>
        <p:spPr>
          <a:xfrm>
            <a:off x="457200" y="166836"/>
            <a:ext cx="5257800" cy="7523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Trebuchet MS"/>
              <a:buNone/>
            </a:pPr>
            <a:r>
              <a:rPr b="1" lang="en-US" sz="4400">
                <a:solidFill>
                  <a:srgbClr val="FFFF00"/>
                </a:solidFill>
              </a:rPr>
              <a:t>LOWLIGHTS</a:t>
            </a:r>
            <a:endParaRPr b="1" sz="4400">
              <a:solidFill>
                <a:srgbClr val="FFFF00"/>
              </a:solidFill>
            </a:endParaRPr>
          </a:p>
        </p:txBody>
      </p:sp>
      <p:sp>
        <p:nvSpPr>
          <p:cNvPr id="625" name="Google Shape;625;p77"/>
          <p:cNvSpPr txBox="1"/>
          <p:nvPr>
            <p:ph idx="1" type="body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just">
              <a:spcBef>
                <a:spcPts val="0"/>
              </a:spcBef>
              <a:spcAft>
                <a:spcPts val="0"/>
              </a:spcAft>
              <a:buSzPts val="2560"/>
              <a:buFont typeface="Noto Sans Symbols"/>
              <a:buChar char="∙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No man-riding crane</a:t>
            </a:r>
            <a:endParaRPr/>
          </a:p>
          <a:p>
            <a:pPr indent="-342900" lvl="0" marL="342900" rtl="0" algn="just">
              <a:spcBef>
                <a:spcPts val="1000"/>
              </a:spcBef>
              <a:spcAft>
                <a:spcPts val="0"/>
              </a:spcAft>
              <a:buSzPts val="2560"/>
              <a:buFont typeface="Noto Sans Symbols"/>
              <a:buChar char="∙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Well primary objective was not achieved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just">
              <a:spcBef>
                <a:spcPts val="1000"/>
              </a:spcBef>
              <a:spcAft>
                <a:spcPts val="0"/>
              </a:spcAft>
              <a:buSzPts val="2560"/>
              <a:buFont typeface="Noto Sans Symbols"/>
              <a:buChar char="∙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Gin pole incident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51460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dk1"/>
            </a:gs>
            <a:gs pos="50000">
              <a:srgbClr val="D4ECA1"/>
            </a:gs>
            <a:gs pos="100000">
              <a:srgbClr val="D4ECA1"/>
            </a:gs>
          </a:gsLst>
          <a:lin ang="5400000" scaled="0"/>
        </a:gradFill>
      </p:bgPr>
    </p:bg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78"/>
          <p:cNvSpPr txBox="1"/>
          <p:nvPr/>
        </p:nvSpPr>
        <p:spPr>
          <a:xfrm>
            <a:off x="-609600" y="228600"/>
            <a:ext cx="8139023" cy="4598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88">
                <a:solidFill>
                  <a:srgbClr val="FFFF00"/>
                </a:solidFill>
                <a:latin typeface="Garamond"/>
                <a:ea typeface="Garamond"/>
                <a:cs typeface="Garamond"/>
                <a:sym typeface="Garamond"/>
              </a:rPr>
              <a:t>LESSONS LEARNT</a:t>
            </a:r>
            <a:endParaRPr/>
          </a:p>
        </p:txBody>
      </p:sp>
      <p:graphicFrame>
        <p:nvGraphicFramePr>
          <p:cNvPr id="631" name="Google Shape;631;p78"/>
          <p:cNvGraphicFramePr/>
          <p:nvPr/>
        </p:nvGraphicFramePr>
        <p:xfrm>
          <a:off x="334108" y="8382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{BDDA6717-D944-4EF9-A780-713897E94405}</a:tableStyleId>
              </a:tblPr>
              <a:tblGrid>
                <a:gridCol w="534500"/>
                <a:gridCol w="3199300"/>
                <a:gridCol w="4480950"/>
              </a:tblGrid>
              <a:tr h="348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S/N </a:t>
                      </a:r>
                      <a:endParaRPr/>
                    </a:p>
                  </a:txBody>
                  <a:tcPr marT="34125" marB="34125" marR="68250" marL="682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ACTIVITY</a:t>
                      </a:r>
                      <a:endParaRPr/>
                    </a:p>
                  </a:txBody>
                  <a:tcPr marT="34125" marB="34125" marR="68250" marL="682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LESSON LEARNT</a:t>
                      </a:r>
                      <a:endParaRPr/>
                    </a:p>
                  </a:txBody>
                  <a:tcPr marT="34125" marB="34125" marR="68250" marL="68250">
                    <a:solidFill>
                      <a:schemeClr val="accent1"/>
                    </a:solidFill>
                  </a:tcPr>
                </a:tc>
              </a:tr>
              <a:tr h="691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1</a:t>
                      </a:r>
                      <a:endParaRPr/>
                    </a:p>
                  </a:txBody>
                  <a:tcPr marT="34125" marB="34125" marR="68250" marL="682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DAMAGED SWIVELS AS A RESULT OF CONTINOUS ROTATION DURING MILLING</a:t>
                      </a:r>
                      <a:endParaRPr/>
                    </a:p>
                  </a:txBody>
                  <a:tcPr marT="34125" marB="34125" marR="68250" marL="682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A KING SWIVEL OR SIMILAR TO COULD BE MOBILISED FOR SUCH OPERATIONS.</a:t>
                      </a:r>
                      <a:endParaRPr/>
                    </a:p>
                  </a:txBody>
                  <a:tcPr marT="34125" marB="34125" marR="68250" marL="68250"/>
                </a:tc>
              </a:tr>
              <a:tr h="691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2</a:t>
                      </a:r>
                      <a:endParaRPr/>
                    </a:p>
                  </a:txBody>
                  <a:tcPr marT="34125" marB="34125" marR="68250" marL="682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rebuchet MS"/>
                        <a:buNone/>
                      </a:pPr>
                      <a:r>
                        <a:rPr lang="en-US" sz="1600"/>
                        <a:t>SEWAGE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rebuchet MS"/>
                        <a:buNone/>
                      </a:pPr>
                      <a:r>
                        <a:t/>
                      </a:r>
                      <a:endParaRPr sz="1600"/>
                    </a:p>
                  </a:txBody>
                  <a:tcPr marT="34125" marB="34125" marR="68250" marL="682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/>
                        <a:t>A MORE EFFECTIVE SEWAGE SYSTEM SHOUD BE ADOPTED PREFERRABLY A PERMANENT STRUCTURE </a:t>
                      </a:r>
                      <a:endParaRPr/>
                    </a:p>
                  </a:txBody>
                  <a:tcPr marT="34125" marB="34125" marR="68250" marL="68250"/>
                </a:tc>
              </a:tr>
              <a:tr h="4807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3</a:t>
                      </a:r>
                      <a:endParaRPr/>
                    </a:p>
                  </a:txBody>
                  <a:tcPr marT="34125" marB="34125" marR="68250" marL="682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COOLING SYSTEM</a:t>
                      </a:r>
                      <a:endParaRPr/>
                    </a:p>
                  </a:txBody>
                  <a:tcPr marT="34125" marB="34125" marR="68250" marL="682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/>
                        <a:t>COOLING SYSTEM SHOULD BE IN PLACE WHEN USING THE ROTARY</a:t>
                      </a:r>
                      <a:endParaRPr/>
                    </a:p>
                  </a:txBody>
                  <a:tcPr marT="34125" marB="34125" marR="68250" marL="68250"/>
                </a:tc>
              </a:tr>
              <a:tr h="425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4</a:t>
                      </a:r>
                      <a:endParaRPr/>
                    </a:p>
                  </a:txBody>
                  <a:tcPr marT="34125" marB="34125" marR="68250" marL="682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MUD LOGGING SYSTEM</a:t>
                      </a:r>
                      <a:endParaRPr/>
                    </a:p>
                  </a:txBody>
                  <a:tcPr marT="34125" marB="34125" marR="68250" marL="682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/>
                    </a:p>
                  </a:txBody>
                  <a:tcPr marT="34125" marB="34125" marR="68250" marL="68250"/>
                </a:tc>
              </a:tr>
              <a:tr h="424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5</a:t>
                      </a:r>
                      <a:endParaRPr/>
                    </a:p>
                  </a:txBody>
                  <a:tcPr marT="34125" marB="34125" marR="68250" marL="682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JARRING SEQUENCE</a:t>
                      </a:r>
                      <a:endParaRPr/>
                    </a:p>
                  </a:txBody>
                  <a:tcPr marT="34125" marB="34125" marR="68250" marL="682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/>
                    </a:p>
                  </a:txBody>
                  <a:tcPr marT="34125" marB="34125" marR="68250" marL="68250"/>
                </a:tc>
              </a:tr>
              <a:tr h="446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6</a:t>
                      </a:r>
                      <a:endParaRPr/>
                    </a:p>
                  </a:txBody>
                  <a:tcPr marT="34125" marB="34125" marR="68250" marL="682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90 BBL FBT</a:t>
                      </a:r>
                      <a:endParaRPr/>
                    </a:p>
                  </a:txBody>
                  <a:tcPr marT="34125" marB="34125" marR="68250" marL="682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/>
                        <a:t>TANK WAS SMALL TO HANDLE RETURNS FROM THE SHALE SHAKERS</a:t>
                      </a:r>
                      <a:endParaRPr/>
                    </a:p>
                  </a:txBody>
                  <a:tcPr marT="34125" marB="34125" marR="68250" marL="68250"/>
                </a:tc>
              </a:tr>
              <a:tr h="446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7</a:t>
                      </a:r>
                      <a:endParaRPr/>
                    </a:p>
                  </a:txBody>
                  <a:tcPr marT="34125" marB="34125" marR="68250" marL="682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LOW RATED SUMO</a:t>
                      </a:r>
                      <a:endParaRPr/>
                    </a:p>
                  </a:txBody>
                  <a:tcPr marT="34125" marB="34125" marR="68250" marL="682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/>
                        <a:t>A HIGHER SUMO SHOULD BE INSTALLED TO ENABLE BULKING OF WATER FOR OPERATIONS FASTER.</a:t>
                      </a:r>
                      <a:endParaRPr/>
                    </a:p>
                  </a:txBody>
                  <a:tcPr marT="34125" marB="34125" marR="68250" marL="68250"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4ECA1"/>
        </a:solidFill>
      </p:bgPr>
    </p:bg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79"/>
          <p:cNvSpPr txBox="1"/>
          <p:nvPr>
            <p:ph type="title"/>
          </p:nvPr>
        </p:nvSpPr>
        <p:spPr>
          <a:xfrm>
            <a:off x="65314" y="0"/>
            <a:ext cx="7696200" cy="7709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Trebuchet MS"/>
              <a:buNone/>
            </a:pPr>
            <a:r>
              <a:rPr b="1" lang="en-US" sz="3200"/>
              <a:t>MAJOR INCIDENTS AND ROOT CAUSES</a:t>
            </a:r>
            <a:endParaRPr b="1" sz="3200"/>
          </a:p>
        </p:txBody>
      </p:sp>
      <p:graphicFrame>
        <p:nvGraphicFramePr>
          <p:cNvPr id="637" name="Google Shape;637;p79"/>
          <p:cNvGraphicFramePr/>
          <p:nvPr/>
        </p:nvGraphicFramePr>
        <p:xfrm>
          <a:off x="270281" y="56830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{BDDA6717-D944-4EF9-A780-713897E94405}</a:tableStyleId>
              </a:tblPr>
              <a:tblGrid>
                <a:gridCol w="604050"/>
                <a:gridCol w="2869275"/>
                <a:gridCol w="2756025"/>
                <a:gridCol w="2076450"/>
              </a:tblGrid>
              <a:tr h="356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S/N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Major  occurrence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Root cause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Lesson learnt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56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MAIN WINCH DRUM INCIDENT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Fatigue &amp; pressure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Don’t subject personnel to unnecessary pressure as it does not help the operation in any way.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1261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CRUSHED DC THREAD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Poor equipment handling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Always follow the right procedure for every task carried out.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55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ENVIRONMENTAL SPILL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Personnel negligence.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Always ask question when one don’t understand the operation or how an equipment is used.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56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56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4ECA1"/>
            </a:gs>
            <a:gs pos="50000">
              <a:srgbClr val="D4ECA1"/>
            </a:gs>
            <a:gs pos="100000">
              <a:srgbClr val="D4ECA1"/>
            </a:gs>
          </a:gsLst>
          <a:lin ang="5400000" scaled="0"/>
        </a:gradFill>
      </p:bgPr>
    </p:bg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80"/>
          <p:cNvSpPr txBox="1"/>
          <p:nvPr>
            <p:ph type="title"/>
          </p:nvPr>
        </p:nvSpPr>
        <p:spPr>
          <a:xfrm>
            <a:off x="1066800" y="228600"/>
            <a:ext cx="4191000" cy="6198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Trebuchet MS"/>
              <a:buNone/>
            </a:pPr>
            <a:r>
              <a:rPr b="1" lang="en-US" sz="2400">
                <a:solidFill>
                  <a:schemeClr val="accent4"/>
                </a:solidFill>
              </a:rPr>
              <a:t>RECOMMENDATIONS</a:t>
            </a:r>
            <a:endParaRPr b="1" sz="2400">
              <a:solidFill>
                <a:schemeClr val="accent4"/>
              </a:solidFill>
            </a:endParaRPr>
          </a:p>
        </p:txBody>
      </p:sp>
      <p:sp>
        <p:nvSpPr>
          <p:cNvPr id="643" name="Google Shape;643;p80"/>
          <p:cNvSpPr txBox="1"/>
          <p:nvPr/>
        </p:nvSpPr>
        <p:spPr>
          <a:xfrm>
            <a:off x="76200" y="1143000"/>
            <a:ext cx="7315200" cy="3349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∙"/>
            </a:pP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Man-riding crane should be provided for operations, as it is important both for safety and operations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∙"/>
            </a:pP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Personnel welfare should be prioritized over cost in signing contracts with catering companies,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∙"/>
            </a:pP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Contribution &amp; ideas from service partners should be taken into consideration in future operation planning.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81"/>
          <p:cNvSpPr txBox="1"/>
          <p:nvPr>
            <p:ph type="title"/>
          </p:nvPr>
        </p:nvSpPr>
        <p:spPr>
          <a:xfrm>
            <a:off x="923192" y="912194"/>
            <a:ext cx="3572608" cy="757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Trebuchet MS"/>
              <a:buNone/>
            </a:pPr>
            <a:r>
              <a:rPr b="1" lang="en-US" sz="4000">
                <a:solidFill>
                  <a:srgbClr val="FFFF00"/>
                </a:solidFill>
              </a:rPr>
              <a:t>CONCLUSION</a:t>
            </a:r>
            <a:r>
              <a:rPr b="1" lang="en-US" sz="4000"/>
              <a:t> </a:t>
            </a:r>
            <a:endParaRPr b="1" sz="4000"/>
          </a:p>
        </p:txBody>
      </p:sp>
      <p:sp>
        <p:nvSpPr>
          <p:cNvPr id="649" name="Google Shape;649;p81"/>
          <p:cNvSpPr txBox="1"/>
          <p:nvPr>
            <p:ph idx="1" type="body"/>
          </p:nvPr>
        </p:nvSpPr>
        <p:spPr>
          <a:xfrm>
            <a:off x="571500" y="1752600"/>
            <a:ext cx="8001000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lang="en-US" sz="3000"/>
              <a:t>OBAGI 80 primary objective was not achieved due to Casing Integrity and budget issues, but all fishing operation was successful and well was successfully temporary plugged and abandoned.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rPr lang="en-US" sz="3000"/>
              <a:t>Also, despite some incidents and a near miss, there was no LTI and large number of HSE interventions were recorded.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rPr lang="en-US" sz="3000"/>
              <a:t>Finally, an Operational Efficiency of 91.27% was achieved; representing an NPT of less than 10 percent which meets the clients target NPT minimum expectation.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4"/>
            </a:gs>
            <a:gs pos="74000">
              <a:srgbClr val="CEEA96"/>
            </a:gs>
            <a:gs pos="83000">
              <a:srgbClr val="CEEA96"/>
            </a:gs>
            <a:gs pos="100000">
              <a:srgbClr val="DFF1B8"/>
            </a:gs>
          </a:gsLst>
          <a:lin ang="5400000" scaled="0"/>
        </a:grad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5"/>
          <p:cNvSpPr txBox="1"/>
          <p:nvPr>
            <p:ph type="title"/>
          </p:nvPr>
        </p:nvSpPr>
        <p:spPr>
          <a:xfrm>
            <a:off x="457200" y="533400"/>
            <a:ext cx="4724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Trebuchet MS"/>
              <a:buNone/>
            </a:pPr>
            <a:r>
              <a:rPr b="1" lang="en-US" sz="4400">
                <a:solidFill>
                  <a:srgbClr val="FFFF00"/>
                </a:solidFill>
              </a:rPr>
              <a:t>AIM OF AAR</a:t>
            </a:r>
            <a:endParaRPr b="1" sz="4400">
              <a:solidFill>
                <a:srgbClr val="FFFF00"/>
              </a:solidFill>
            </a:endParaRPr>
          </a:p>
        </p:txBody>
      </p:sp>
      <p:sp>
        <p:nvSpPr>
          <p:cNvPr id="482" name="Google Shape;482;p55"/>
          <p:cNvSpPr txBox="1"/>
          <p:nvPr>
            <p:ph idx="1" type="body"/>
          </p:nvPr>
        </p:nvSpPr>
        <p:spPr>
          <a:xfrm>
            <a:off x="0" y="1752600"/>
            <a:ext cx="7620000" cy="51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r>
              <a:rPr lang="en-US" sz="2800">
                <a:solidFill>
                  <a:schemeClr val="dk1"/>
                </a:solidFill>
              </a:rPr>
              <a:t>The essence of this AAR is to enable us analyze our performance in the operation and to establish improvement options and adopt key learnings for future operations.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82"/>
          <p:cNvSpPr txBox="1"/>
          <p:nvPr/>
        </p:nvSpPr>
        <p:spPr>
          <a:xfrm>
            <a:off x="0" y="5562600"/>
            <a:ext cx="9141714" cy="69789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952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PICTURES FROM OBAGI 80 OPS</a:t>
            </a:r>
            <a:endParaRPr/>
          </a:p>
        </p:txBody>
      </p:sp>
      <p:pic>
        <p:nvPicPr>
          <p:cNvPr id="656" name="Google Shape;656;p82"/>
          <p:cNvPicPr preferRelativeResize="0"/>
          <p:nvPr/>
        </p:nvPicPr>
        <p:blipFill rotWithShape="1">
          <a:blip r:embed="rId3">
            <a:alphaModFix/>
          </a:blip>
          <a:srcRect b="0" l="0" r="0" t="4191"/>
          <a:stretch/>
        </p:blipFill>
        <p:spPr>
          <a:xfrm>
            <a:off x="286050" y="11724"/>
            <a:ext cx="4437208" cy="5562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82"/>
          <p:cNvPicPr preferRelativeResize="0"/>
          <p:nvPr/>
        </p:nvPicPr>
        <p:blipFill rotWithShape="1">
          <a:blip r:embed="rId4">
            <a:alphaModFix/>
          </a:blip>
          <a:srcRect b="12500" l="0" r="0" t="7778"/>
          <a:stretch/>
        </p:blipFill>
        <p:spPr>
          <a:xfrm>
            <a:off x="4724401" y="-2"/>
            <a:ext cx="3775494" cy="5562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2" name="Google Shape;662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81000"/>
            <a:ext cx="4181474" cy="4595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19600" y="381000"/>
            <a:ext cx="4333874" cy="4595813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83"/>
          <p:cNvSpPr txBox="1"/>
          <p:nvPr/>
        </p:nvSpPr>
        <p:spPr>
          <a:xfrm>
            <a:off x="1143000" y="5070176"/>
            <a:ext cx="296227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MAP OF OML58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65" name="Google Shape;665;p83"/>
          <p:cNvSpPr txBox="1"/>
          <p:nvPr/>
        </p:nvSpPr>
        <p:spPr>
          <a:xfrm>
            <a:off x="4953000" y="5105400"/>
            <a:ext cx="37338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ARIAL VIEW OF OB80 WELLPAD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0" name="Google Shape;670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06442" y="1828799"/>
            <a:ext cx="2769995" cy="3940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84"/>
          <p:cNvPicPr preferRelativeResize="0"/>
          <p:nvPr/>
        </p:nvPicPr>
        <p:blipFill rotWithShape="1">
          <a:blip r:embed="rId4">
            <a:alphaModFix/>
          </a:blip>
          <a:srcRect b="12697" l="0" r="11596" t="44939"/>
          <a:stretch/>
        </p:blipFill>
        <p:spPr>
          <a:xfrm rot="5400000">
            <a:off x="-70654" y="2330450"/>
            <a:ext cx="3940175" cy="293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84"/>
          <p:cNvPicPr preferRelativeResize="0"/>
          <p:nvPr/>
        </p:nvPicPr>
        <p:blipFill rotWithShape="1">
          <a:blip r:embed="rId5">
            <a:alphaModFix/>
          </a:blip>
          <a:srcRect b="0" l="0" r="5596" t="0"/>
          <a:stretch/>
        </p:blipFill>
        <p:spPr>
          <a:xfrm rot="5400000">
            <a:off x="5744911" y="2539927"/>
            <a:ext cx="3976224" cy="2553970"/>
          </a:xfrm>
          <a:prstGeom prst="rect">
            <a:avLst/>
          </a:prstGeom>
          <a:noFill/>
          <a:ln>
            <a:noFill/>
          </a:ln>
        </p:spPr>
      </p:pic>
      <p:sp>
        <p:nvSpPr>
          <p:cNvPr id="673" name="Google Shape;673;p84"/>
          <p:cNvSpPr txBox="1"/>
          <p:nvPr/>
        </p:nvSpPr>
        <p:spPr>
          <a:xfrm>
            <a:off x="2667000" y="1052976"/>
            <a:ext cx="48006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C000"/>
                </a:solidFill>
                <a:latin typeface="Trebuchet MS"/>
                <a:ea typeface="Trebuchet MS"/>
                <a:cs typeface="Trebuchet MS"/>
                <a:sym typeface="Trebuchet MS"/>
              </a:rPr>
              <a:t>THS &amp; TBG HANGER OF OB WELL 80</a:t>
            </a:r>
            <a:endParaRPr sz="1800">
              <a:solidFill>
                <a:srgbClr val="FFC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Google Shape;678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-819361" y="1982876"/>
            <a:ext cx="4812325" cy="2716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8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6600" y="934915"/>
            <a:ext cx="2195513" cy="4856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85"/>
          <p:cNvPicPr preferRelativeResize="0"/>
          <p:nvPr/>
        </p:nvPicPr>
        <p:blipFill rotWithShape="1">
          <a:blip r:embed="rId5">
            <a:alphaModFix/>
          </a:blip>
          <a:srcRect b="9072" l="17827" r="16020" t="10080"/>
          <a:stretch/>
        </p:blipFill>
        <p:spPr>
          <a:xfrm>
            <a:off x="5943600" y="934915"/>
            <a:ext cx="2716405" cy="4812323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85"/>
          <p:cNvSpPr txBox="1"/>
          <p:nvPr/>
        </p:nvSpPr>
        <p:spPr>
          <a:xfrm>
            <a:off x="2438400" y="272534"/>
            <a:ext cx="44958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C000"/>
                </a:solidFill>
                <a:latin typeface="Trebuchet MS"/>
                <a:ea typeface="Trebuchet MS"/>
                <a:cs typeface="Trebuchet MS"/>
                <a:sym typeface="Trebuchet MS"/>
              </a:rPr>
              <a:t>RETRIEVED PACKERS FROM OB WELL 80</a:t>
            </a:r>
            <a:endParaRPr sz="1800">
              <a:solidFill>
                <a:srgbClr val="FFC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82" name="Google Shape;682;p85"/>
          <p:cNvSpPr txBox="1"/>
          <p:nvPr/>
        </p:nvSpPr>
        <p:spPr>
          <a:xfrm>
            <a:off x="6901962" y="5928867"/>
            <a:ext cx="13916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SC1 PACKER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83" name="Google Shape;683;p85"/>
          <p:cNvSpPr txBox="1"/>
          <p:nvPr/>
        </p:nvSpPr>
        <p:spPr>
          <a:xfrm>
            <a:off x="3429000" y="5949408"/>
            <a:ext cx="173831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A5 PACKER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84" name="Google Shape;684;p85"/>
          <p:cNvSpPr txBox="1"/>
          <p:nvPr/>
        </p:nvSpPr>
        <p:spPr>
          <a:xfrm>
            <a:off x="457200" y="5914293"/>
            <a:ext cx="333521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BAKER MODEL D PACKER (UPPER)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Google Shape;689;p86"/>
          <p:cNvPicPr preferRelativeResize="0"/>
          <p:nvPr/>
        </p:nvPicPr>
        <p:blipFill rotWithShape="1">
          <a:blip r:embed="rId3">
            <a:alphaModFix/>
          </a:blip>
          <a:srcRect b="22082" l="7753" r="0" t="27977"/>
          <a:stretch/>
        </p:blipFill>
        <p:spPr>
          <a:xfrm rot="5400000">
            <a:off x="-752158" y="2190237"/>
            <a:ext cx="4018915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p86"/>
          <p:cNvPicPr preferRelativeResize="0"/>
          <p:nvPr/>
        </p:nvPicPr>
        <p:blipFill rotWithShape="1">
          <a:blip r:embed="rId4">
            <a:alphaModFix/>
          </a:blip>
          <a:srcRect b="11467" l="1590" r="23645" t="11275"/>
          <a:stretch/>
        </p:blipFill>
        <p:spPr>
          <a:xfrm rot="5400000">
            <a:off x="1413154" y="2144833"/>
            <a:ext cx="4018915" cy="1843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86"/>
          <p:cNvPicPr preferRelativeResize="0"/>
          <p:nvPr/>
        </p:nvPicPr>
        <p:blipFill rotWithShape="1">
          <a:blip r:embed="rId5">
            <a:alphaModFix/>
          </a:blip>
          <a:srcRect b="11588" l="9087" r="17092" t="14425"/>
          <a:stretch/>
        </p:blipFill>
        <p:spPr>
          <a:xfrm rot="5400000">
            <a:off x="3770034" y="2086729"/>
            <a:ext cx="4018915" cy="1959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86"/>
          <p:cNvPicPr preferRelativeResize="0"/>
          <p:nvPr/>
        </p:nvPicPr>
        <p:blipFill rotWithShape="1">
          <a:blip r:embed="rId6">
            <a:alphaModFix/>
          </a:blip>
          <a:srcRect b="0" l="24215" r="14787" t="0"/>
          <a:stretch/>
        </p:blipFill>
        <p:spPr>
          <a:xfrm>
            <a:off x="6934200" y="1057076"/>
            <a:ext cx="2047875" cy="4018917"/>
          </a:xfrm>
          <a:prstGeom prst="rect">
            <a:avLst/>
          </a:prstGeom>
          <a:noFill/>
          <a:ln>
            <a:noFill/>
          </a:ln>
        </p:spPr>
      </p:pic>
      <p:sp>
        <p:nvSpPr>
          <p:cNvPr id="693" name="Google Shape;693;p86"/>
          <p:cNvSpPr txBox="1"/>
          <p:nvPr/>
        </p:nvSpPr>
        <p:spPr>
          <a:xfrm>
            <a:off x="389790" y="5257800"/>
            <a:ext cx="16676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SAND SCREEN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94" name="Google Shape;694;p86"/>
          <p:cNvSpPr txBox="1"/>
          <p:nvPr/>
        </p:nvSpPr>
        <p:spPr>
          <a:xfrm>
            <a:off x="3048000" y="5257800"/>
            <a:ext cx="36576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PARTED OLD L/S TBG FISHED OUT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95" name="Google Shape;695;p86"/>
          <p:cNvSpPr txBox="1"/>
          <p:nvPr/>
        </p:nvSpPr>
        <p:spPr>
          <a:xfrm>
            <a:off x="6582508" y="5257800"/>
            <a:ext cx="2667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TBG PLUG IN FISHED OLD L/S</a:t>
            </a:r>
            <a:endParaRPr sz="14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0" name="Google Shape;700;p87"/>
          <p:cNvPicPr preferRelativeResize="0"/>
          <p:nvPr/>
        </p:nvPicPr>
        <p:blipFill rotWithShape="1">
          <a:blip r:embed="rId3">
            <a:alphaModFix/>
          </a:blip>
          <a:srcRect b="21080" l="8258" r="10069" t="31933"/>
          <a:stretch/>
        </p:blipFill>
        <p:spPr>
          <a:xfrm rot="5400000">
            <a:off x="5120053" y="2347549"/>
            <a:ext cx="3886200" cy="2086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87"/>
          <p:cNvPicPr preferRelativeResize="0"/>
          <p:nvPr/>
        </p:nvPicPr>
        <p:blipFill rotWithShape="1">
          <a:blip r:embed="rId4">
            <a:alphaModFix/>
          </a:blip>
          <a:srcRect b="14634" l="0" r="0" t="16036"/>
          <a:stretch/>
        </p:blipFill>
        <p:spPr>
          <a:xfrm rot="5400000">
            <a:off x="-520065" y="2425065"/>
            <a:ext cx="3886199" cy="1931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87"/>
          <p:cNvPicPr preferRelativeResize="0"/>
          <p:nvPr/>
        </p:nvPicPr>
        <p:blipFill rotWithShape="1">
          <a:blip r:embed="rId5">
            <a:alphaModFix/>
          </a:blip>
          <a:srcRect b="28543" l="15297" r="14305" t="37119"/>
          <a:stretch/>
        </p:blipFill>
        <p:spPr>
          <a:xfrm rot="5400000">
            <a:off x="2149264" y="2301668"/>
            <a:ext cx="3886202" cy="2178467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87"/>
          <p:cNvSpPr txBox="1"/>
          <p:nvPr/>
        </p:nvSpPr>
        <p:spPr>
          <a:xfrm>
            <a:off x="5536848" y="5427783"/>
            <a:ext cx="30995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FISHED LIH WASHOVER SHOE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04" name="Google Shape;704;p87"/>
          <p:cNvSpPr txBox="1"/>
          <p:nvPr/>
        </p:nvSpPr>
        <p:spPr>
          <a:xfrm>
            <a:off x="762001" y="5427783"/>
            <a:ext cx="28451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FISHED BLAST JOINT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9" name="Google Shape;709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54838" y="1193162"/>
            <a:ext cx="4571998" cy="3862074"/>
          </a:xfrm>
          <a:prstGeom prst="rect">
            <a:avLst/>
          </a:prstGeom>
          <a:noFill/>
          <a:ln>
            <a:noFill/>
          </a:ln>
        </p:spPr>
      </p:pic>
      <p:sp>
        <p:nvSpPr>
          <p:cNvPr id="710" name="Google Shape;710;p88"/>
          <p:cNvSpPr txBox="1"/>
          <p:nvPr/>
        </p:nvSpPr>
        <p:spPr>
          <a:xfrm>
            <a:off x="2209800" y="5620434"/>
            <a:ext cx="3810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DAMAGED MAIN WINCH DRUM FROM THE GIN POLE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Google Shape;715;p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762000"/>
            <a:ext cx="3760595" cy="3892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89"/>
          <p:cNvPicPr preferRelativeResize="0"/>
          <p:nvPr/>
        </p:nvPicPr>
        <p:blipFill rotWithShape="1">
          <a:blip r:embed="rId4">
            <a:alphaModFix/>
          </a:blip>
          <a:srcRect b="7812" l="5325" r="4733" t="0"/>
          <a:stretch/>
        </p:blipFill>
        <p:spPr>
          <a:xfrm>
            <a:off x="5078607" y="753208"/>
            <a:ext cx="3505200" cy="3886200"/>
          </a:xfrm>
          <a:prstGeom prst="rect">
            <a:avLst/>
          </a:prstGeom>
          <a:noFill/>
          <a:ln>
            <a:noFill/>
          </a:ln>
        </p:spPr>
      </p:pic>
      <p:sp>
        <p:nvSpPr>
          <p:cNvPr id="717" name="Google Shape;717;p89"/>
          <p:cNvSpPr txBox="1"/>
          <p:nvPr/>
        </p:nvSpPr>
        <p:spPr>
          <a:xfrm>
            <a:off x="5612007" y="4953000"/>
            <a:ext cx="29718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LID &amp; BOP R/U ON WELL HEAD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18" name="Google Shape;718;p89"/>
          <p:cNvSpPr txBox="1"/>
          <p:nvPr/>
        </p:nvSpPr>
        <p:spPr>
          <a:xfrm>
            <a:off x="905416" y="4953000"/>
            <a:ext cx="260039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SLICKLINE OPS ON HWU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3" name="Google Shape;723;p90"/>
          <p:cNvPicPr preferRelativeResize="0"/>
          <p:nvPr/>
        </p:nvPicPr>
        <p:blipFill rotWithShape="1">
          <a:blip r:embed="rId3">
            <a:alphaModFix/>
          </a:blip>
          <a:srcRect b="33333" l="0" r="0" t="33333"/>
          <a:stretch/>
        </p:blipFill>
        <p:spPr>
          <a:xfrm>
            <a:off x="360485" y="1243163"/>
            <a:ext cx="4682683" cy="2571585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sp>
        <p:nvSpPr>
          <p:cNvPr id="724" name="Google Shape;724;p90"/>
          <p:cNvSpPr txBox="1"/>
          <p:nvPr/>
        </p:nvSpPr>
        <p:spPr>
          <a:xfrm>
            <a:off x="957106" y="4180743"/>
            <a:ext cx="2396531" cy="94956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952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MANAGEMENT FIELD VISIT TO OBAGI 80</a:t>
            </a:r>
            <a:endParaRPr/>
          </a:p>
        </p:txBody>
      </p:sp>
      <p:pic>
        <p:nvPicPr>
          <p:cNvPr id="725" name="Google Shape;725;p90"/>
          <p:cNvPicPr preferRelativeResize="0"/>
          <p:nvPr/>
        </p:nvPicPr>
        <p:blipFill rotWithShape="1">
          <a:blip r:embed="rId4">
            <a:alphaModFix/>
          </a:blip>
          <a:srcRect b="33333" l="0" r="0" t="33333"/>
          <a:stretch/>
        </p:blipFill>
        <p:spPr>
          <a:xfrm>
            <a:off x="5174076" y="899407"/>
            <a:ext cx="3496116" cy="2286000"/>
          </a:xfrm>
          <a:prstGeom prst="rect">
            <a:avLst/>
          </a:prstGeom>
          <a:solidFill>
            <a:srgbClr val="ECECEC"/>
          </a:solidFill>
          <a:ln cap="rnd" cmpd="sng" w="1905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0000" rotWithShape="0" algn="tl">
              <a:srgbClr val="000000">
                <a:alpha val="41176"/>
              </a:srgbClr>
            </a:outerShdw>
          </a:effectLst>
        </p:spPr>
      </p:pic>
      <p:pic>
        <p:nvPicPr>
          <p:cNvPr id="726" name="Google Shape;726;p9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26348" y="3241167"/>
            <a:ext cx="4774752" cy="3083433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91"/>
          <p:cNvSpPr txBox="1"/>
          <p:nvPr>
            <p:ph type="ctrTitle"/>
          </p:nvPr>
        </p:nvSpPr>
        <p:spPr>
          <a:xfrm>
            <a:off x="2019299" y="1871132"/>
            <a:ext cx="5111752" cy="15155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</a:pPr>
            <a:r>
              <a:rPr lang="en-US"/>
              <a:t>THANK YOU</a:t>
            </a:r>
            <a:endParaRPr/>
          </a:p>
        </p:txBody>
      </p:sp>
      <p:pic>
        <p:nvPicPr>
          <p:cNvPr id="732" name="Google Shape;732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19299" y="3655868"/>
            <a:ext cx="2067792" cy="935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87091" y="3763445"/>
            <a:ext cx="3043960" cy="827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56"/>
          <p:cNvSpPr txBox="1"/>
          <p:nvPr>
            <p:ph type="title"/>
          </p:nvPr>
        </p:nvSpPr>
        <p:spPr>
          <a:xfrm>
            <a:off x="990600" y="304800"/>
            <a:ext cx="5638800" cy="55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Trebuchet MS"/>
              <a:buNone/>
            </a:pPr>
            <a:r>
              <a:rPr b="1" lang="en-US" sz="1800">
                <a:solidFill>
                  <a:srgbClr val="FFFF00"/>
                </a:solidFill>
              </a:rPr>
              <a:t>COMPANIES AND SERVICES RENDERED</a:t>
            </a:r>
            <a:endParaRPr b="1" sz="1800">
              <a:solidFill>
                <a:srgbClr val="FFFF00"/>
              </a:solidFill>
            </a:endParaRPr>
          </a:p>
        </p:txBody>
      </p:sp>
      <p:graphicFrame>
        <p:nvGraphicFramePr>
          <p:cNvPr id="488" name="Google Shape;488;p56"/>
          <p:cNvGraphicFramePr/>
          <p:nvPr/>
        </p:nvGraphicFramePr>
        <p:xfrm>
          <a:off x="381000" y="8297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{BDDA6717-D944-4EF9-A780-713897E94405}</a:tableStyleId>
              </a:tblPr>
              <a:tblGrid>
                <a:gridCol w="737900"/>
                <a:gridCol w="2538700"/>
                <a:gridCol w="3276600"/>
              </a:tblGrid>
              <a:tr h="608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S/N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 </a:t>
                      </a:r>
                      <a:endParaRPr sz="2400" u="none" cap="none" strike="noStrike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SERVICE RENDERED</a:t>
                      </a:r>
                      <a:endParaRPr sz="2400" u="none" cap="none" strike="noStrike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 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 </a:t>
                      </a:r>
                      <a:endParaRPr sz="2400" u="none" cap="none" strike="noStrike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COMPANY</a:t>
                      </a:r>
                      <a:endParaRPr sz="2400" u="none" cap="none" strike="noStrike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 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</a:tr>
              <a:tr h="304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LEASE OWNERS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TOTALENERGIES E&amp;P NIGERIA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</a:tr>
              <a:tr h="36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2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RIG OWNERS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TECON OIL SERVICES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</a:tr>
              <a:tr h="36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3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FISHING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        TECON OIL SERVICES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</a:tr>
              <a:tr h="36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4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CEMENTING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 WEAFRI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</a:tr>
              <a:tr h="36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5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WIRELINE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GEOPLEX DRILLTEQ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</a:tr>
              <a:tr h="36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6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FLUIDS AND CHEMICALS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HAMILTON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</a:tr>
              <a:tr h="36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7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WELLHEAD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CAMERON-SLB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</a:tr>
              <a:tr h="36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8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SLICKLINE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OILQUEST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</a:tr>
              <a:tr h="36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9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MUDLOGGING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JIMCOL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</a:tr>
              <a:tr h="36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10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GRAVEL PACKING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HALLIBURTON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</a:tr>
              <a:tr h="36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11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FILTRATION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FILCO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</a:tr>
              <a:tr h="36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12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SOLID CONTROL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ALLMAN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</a:tr>
              <a:tr h="3347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13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SCAFFOLDING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CE-STALONG  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</a:tr>
              <a:tr h="202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14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CATERING SERVICES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/>
                        <a:t>CORDEAU CATERING</a:t>
                      </a:r>
                      <a:endParaRPr sz="2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rgbClr val="D4ECA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4"/>
            </a:gs>
            <a:gs pos="40720">
              <a:srgbClr val="ABDDAC"/>
            </a:gs>
            <a:gs pos="61050">
              <a:srgbClr val="89F2DA"/>
            </a:gs>
            <a:gs pos="74000">
              <a:srgbClr val="CEEA96"/>
            </a:gs>
            <a:gs pos="83000">
              <a:srgbClr val="CEEA96"/>
            </a:gs>
            <a:gs pos="100000">
              <a:srgbClr val="FFFF00"/>
            </a:gs>
          </a:gsLst>
          <a:lin ang="5400000" scaled="0"/>
        </a:gradFill>
      </p:bgPr>
    </p:bg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57"/>
          <p:cNvSpPr txBox="1"/>
          <p:nvPr>
            <p:ph type="title"/>
          </p:nvPr>
        </p:nvSpPr>
        <p:spPr>
          <a:xfrm>
            <a:off x="-152400" y="76200"/>
            <a:ext cx="7524003" cy="97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</a:pPr>
            <a:r>
              <a:rPr b="1" lang="en-US" sz="4000"/>
              <a:t>	</a:t>
            </a:r>
            <a:r>
              <a:rPr b="1" lang="en-US" sz="4000">
                <a:solidFill>
                  <a:schemeClr val="lt1"/>
                </a:solidFill>
              </a:rPr>
              <a:t>WELL OBJECTIVE</a:t>
            </a:r>
            <a:endParaRPr b="1" sz="4000">
              <a:solidFill>
                <a:schemeClr val="lt1"/>
              </a:solidFill>
            </a:endParaRPr>
          </a:p>
        </p:txBody>
      </p:sp>
      <p:sp>
        <p:nvSpPr>
          <p:cNvPr id="494" name="Google Shape;494;p57"/>
          <p:cNvSpPr txBox="1"/>
          <p:nvPr>
            <p:ph idx="4294967295" type="body"/>
          </p:nvPr>
        </p:nvSpPr>
        <p:spPr>
          <a:xfrm>
            <a:off x="0" y="1676400"/>
            <a:ext cx="9144000" cy="5181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Recomplete OBAGI 80 well to be a Gas producer targeting the Level VII and Level VIII reservoirs.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OB-80 is planned to be completed as single-string selective dual zone gravel pack with 5 ½” 13Cr slot 8 screens in the lower completion.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Upper completion shall be completed with 3 ½” 13 Cr tubing equipped with HHC production packer, Permanent downhole gauges, TRSCSSV and Gas-lift valves.</a:t>
            </a:r>
            <a:endParaRPr sz="2400">
              <a:solidFill>
                <a:srgbClr val="FF0000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/>
              <a:t>Incident and injury free operation.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58"/>
          <p:cNvSpPr txBox="1"/>
          <p:nvPr>
            <p:ph idx="12" type="sldNum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0" name="Google Shape;500;p58"/>
          <p:cNvSpPr txBox="1"/>
          <p:nvPr/>
        </p:nvSpPr>
        <p:spPr>
          <a:xfrm>
            <a:off x="289814" y="196334"/>
            <a:ext cx="66675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QHSE STATISTICS FOR OBAGI 80</a:t>
            </a:r>
            <a:r>
              <a:rPr b="1"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: FROM 22</a:t>
            </a:r>
            <a:r>
              <a:rPr b="1" baseline="30000"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ND</a:t>
            </a:r>
            <a:r>
              <a:rPr b="1"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JULY -29</a:t>
            </a:r>
            <a:r>
              <a:rPr b="1" baseline="30000"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TH</a:t>
            </a:r>
            <a:r>
              <a:rPr b="1"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DEC, 2025</a:t>
            </a:r>
            <a:endParaRPr/>
          </a:p>
        </p:txBody>
      </p:sp>
      <p:graphicFrame>
        <p:nvGraphicFramePr>
          <p:cNvPr id="501" name="Google Shape;501;p58"/>
          <p:cNvGraphicFramePr/>
          <p:nvPr/>
        </p:nvGraphicFramePr>
        <p:xfrm>
          <a:off x="286146" y="685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{BDDA6717-D944-4EF9-A780-713897E94405}</a:tableStyleId>
              </a:tblPr>
              <a:tblGrid>
                <a:gridCol w="3333750"/>
                <a:gridCol w="3333750"/>
              </a:tblGrid>
              <a:tr h="3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Unsafe Act/unsafe cndition</a:t>
                      </a:r>
                      <a:endParaRPr b="0" sz="1400" u="none" cap="none" strike="noStrik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3060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3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Safe Practices                                            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4438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3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Total stop cards reported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7498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3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Near Miss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3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3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First Aid Case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3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CUM. MAN HOUR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151,980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3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MTC	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3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Drills	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20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3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HSE Meetings	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25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3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Community invasion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3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Theft incidents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3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Env. Spill/Pollution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3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Manager’s Visit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12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3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Audit/Inspection	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16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484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Restricted Medical Lost Time  work case (RMTC)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3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LTI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31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RTA / WTA                                                                        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</a:t>
                      </a:r>
                      <a:endParaRPr/>
                    </a:p>
                  </a:txBody>
                  <a:tcPr marT="36975" marB="36975" marR="55450" marL="55450"/>
                </a:tc>
              </a:tr>
              <a:tr h="484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Days without LTI  first day to site (01-07-24 to 29-12-25)                </a:t>
                      </a:r>
                      <a:endParaRPr/>
                    </a:p>
                  </a:txBody>
                  <a:tcPr marT="36975" marB="36975" marR="55450" marL="55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164 DAYS</a:t>
                      </a:r>
                      <a:endParaRPr/>
                    </a:p>
                  </a:txBody>
                  <a:tcPr marT="36975" marB="36975" marR="55450" marL="5545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59"/>
          <p:cNvSpPr txBox="1"/>
          <p:nvPr/>
        </p:nvSpPr>
        <p:spPr>
          <a:xfrm>
            <a:off x="2971800" y="272534"/>
            <a:ext cx="32004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QHSE STATISTICS CONT’D</a:t>
            </a:r>
            <a:endParaRPr/>
          </a:p>
        </p:txBody>
      </p:sp>
      <p:graphicFrame>
        <p:nvGraphicFramePr>
          <p:cNvPr id="507" name="Google Shape;507;p59"/>
          <p:cNvGraphicFramePr/>
          <p:nvPr/>
        </p:nvGraphicFramePr>
        <p:xfrm>
          <a:off x="1676400" y="11210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{8F32AF13-5AEF-43C5-BD3D-8F394F11622A}</a:tableStyleId>
              </a:tblPr>
              <a:tblGrid>
                <a:gridCol w="1930400"/>
                <a:gridCol w="1816100"/>
                <a:gridCol w="1104900"/>
              </a:tblGrid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Unsafe Act</a:t>
                      </a:r>
                      <a:endParaRPr sz="1200" u="none" cap="none" strike="noStrike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E781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Unsafe Condition</a:t>
                      </a:r>
                      <a:endParaRPr sz="1200" u="none" cap="none" strike="noStrike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E781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Safe Practice</a:t>
                      </a:r>
                      <a:endParaRPr sz="1200" u="none" cap="none" strike="noStrike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E7818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1,543</a:t>
                      </a:r>
                      <a:endParaRPr sz="1200" u="none" cap="none" strike="noStrike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E781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1,517</a:t>
                      </a:r>
                      <a:endParaRPr sz="1200" u="none" cap="none" strike="noStrike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E781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4,438</a:t>
                      </a:r>
                      <a:endParaRPr sz="1200" u="none" cap="none" strike="noStrike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E7818"/>
                    </a:solidFill>
                  </a:tcPr>
                </a:tc>
              </a:tr>
            </a:tbl>
          </a:graphicData>
        </a:graphic>
      </p:graphicFrame>
      <p:pic>
        <p:nvPicPr>
          <p:cNvPr id="508" name="Google Shape;508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" y="2057400"/>
            <a:ext cx="6019800" cy="32927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60"/>
          <p:cNvSpPr txBox="1"/>
          <p:nvPr/>
        </p:nvSpPr>
        <p:spPr>
          <a:xfrm>
            <a:off x="609600" y="152400"/>
            <a:ext cx="4191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HAZARD TYPES AND OCCURRENCE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aphicFrame>
        <p:nvGraphicFramePr>
          <p:cNvPr id="514" name="Google Shape;514;p60"/>
          <p:cNvGraphicFramePr/>
          <p:nvPr/>
        </p:nvGraphicFramePr>
        <p:xfrm>
          <a:off x="1910556" y="11302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{BDDA6717-D944-4EF9-A780-713897E94405}</a:tableStyleId>
              </a:tblPr>
              <a:tblGrid>
                <a:gridCol w="1928775"/>
                <a:gridCol w="1817725"/>
              </a:tblGrid>
              <a:tr h="2381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Hazard Types</a:t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Occurrence </a:t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>
                    <a:solidFill>
                      <a:srgbClr val="D4ECA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Attitude 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714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>
                    <a:solidFill>
                      <a:srgbClr val="D4ECA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Envmnt Impact 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194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>
                    <a:solidFill>
                      <a:srgbClr val="D4ECA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Facty/Equipt Integ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153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>
                    <a:solidFill>
                      <a:srgbClr val="D4ECA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Housekeeping 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671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>
                    <a:solidFill>
                      <a:srgbClr val="D4ECA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PPE Violation 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597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>
                    <a:solidFill>
                      <a:srgbClr val="D4ECA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Procedure 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149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>
                    <a:solidFill>
                      <a:srgbClr val="D4ECA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Welfare 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>
                    <a:solidFill>
                      <a:srgbClr val="D4ECA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582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0" marR="9525" marL="9525" anchor="b">
                    <a:solidFill>
                      <a:srgbClr val="D4ECA1"/>
                    </a:solidFill>
                  </a:tcPr>
                </a:tc>
              </a:tr>
            </a:tbl>
          </a:graphicData>
        </a:graphic>
      </p:graphicFrame>
      <p:pic>
        <p:nvPicPr>
          <p:cNvPr id="515" name="Google Shape;515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3124200"/>
            <a:ext cx="815340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0" name="Google Shape;520;p61"/>
          <p:cNvGraphicFramePr/>
          <p:nvPr/>
        </p:nvGraphicFramePr>
        <p:xfrm>
          <a:off x="0" y="274320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{BDDA6717-D944-4EF9-A780-713897E94405}</a:tableStyleId>
              </a:tblPr>
              <a:tblGrid>
                <a:gridCol w="1930400"/>
                <a:gridCol w="1816100"/>
              </a:tblGrid>
              <a:tr h="2381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/>
                        <a:t>COMPANY 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/>
                        <a:t>STOP CARD PARTICIPATION 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TOTALENERGIES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164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TECON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3,014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WEAFRI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421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JIMCOL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328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/>
                        <a:t>ALLMAN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1253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HAMILTON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260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CE-STALONG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349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SLB/CAMERON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82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GEOPLEX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48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JOENY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0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FILCO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1576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AOS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/>
                        <a:t>3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8575" marL="68575" anchor="b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pic>
        <p:nvPicPr>
          <p:cNvPr id="521" name="Google Shape;521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25532" y="0"/>
            <a:ext cx="551846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61"/>
          <p:cNvSpPr txBox="1"/>
          <p:nvPr/>
        </p:nvSpPr>
        <p:spPr>
          <a:xfrm>
            <a:off x="228600" y="463659"/>
            <a:ext cx="2743200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STOP CARD PARTICIPATION PER COMPANY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FFF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rganic">
  <a:themeElements>
    <a:clrScheme name="Organic">
      <a:dk1>
        <a:srgbClr val="000000"/>
      </a:dk1>
      <a:lt1>
        <a:srgbClr val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